
<file path=[Content_Types].xml><?xml version="1.0" encoding="utf-8"?>
<Types xmlns="http://schemas.openxmlformats.org/package/2006/content-types">
  <Default Extension="fgf" ContentType="image/x-emf"/>
  <Default Extension="png" ContentType="image/png"/>
  <Default Extension="svg" ContentType="image/svg+xml"/>
  <Default Extension="jpeg" ContentType="image/jpeg"/>
  <Default Extension="rels" ContentType="application/vnd.openxmlformats-package.relationships+xml"/>
  <Default Extension="zcy" ContentType="image/x-emf"/>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9.xml" ContentType="application/vnd.openxmlformats-officedocument.customXmlProperties+xml"/>
  <Override PartName="/customXml/itemProps8.xml" ContentType="application/vnd.openxmlformats-officedocument.customXmlProperties+xml"/>
  <Override PartName="/customXml/itemProps7.xml" ContentType="application/vnd.openxmlformats-officedocument.customXmlProperties+xml"/>
  <Override PartName="/customXml/itemProps10.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7"/>
    <p:sldMasterId id="2147483701" r:id="rId8"/>
  </p:sldMasterIdLst>
  <p:notesMasterIdLst>
    <p:notesMasterId r:id="rId21"/>
  </p:notesMasterIdLst>
  <p:sldIdLst>
    <p:sldId id="267" r:id="rId9"/>
    <p:sldId id="270" r:id="rId10"/>
    <p:sldId id="268" r:id="rId11"/>
    <p:sldId id="308" r:id="rId12"/>
    <p:sldId id="309" r:id="rId13"/>
    <p:sldId id="310" r:id="rId14"/>
    <p:sldId id="269" r:id="rId15"/>
    <p:sldId id="311" r:id="rId16"/>
    <p:sldId id="318" r:id="rId17"/>
    <p:sldId id="313" r:id="rId18"/>
    <p:sldId id="314" r:id="rId19"/>
    <p:sldId id="315" r:id="rId20"/>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FEFA"/>
    <a:srgbClr val="266686"/>
    <a:srgbClr val="B3B3B3"/>
    <a:srgbClr val="999999"/>
    <a:srgbClr val="E8DED4"/>
    <a:srgbClr val="E8C9BF"/>
    <a:srgbClr val="E9E402"/>
    <a:srgbClr val="6BA58F"/>
    <a:srgbClr val="154053"/>
    <a:srgbClr val="9785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D7463E-7FB6-4285-A831-624DC32293A5}" v="18" dt="2025-06-25T07:27:34.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1" autoAdjust="0"/>
    <p:restoredTop sz="94645" autoAdjust="0"/>
  </p:normalViewPr>
  <p:slideViewPr>
    <p:cSldViewPr snapToGrid="0" showGuides="1">
      <p:cViewPr varScale="1">
        <p:scale>
          <a:sx n="109" d="100"/>
          <a:sy n="109" d="100"/>
        </p:scale>
        <p:origin x="276" y="96"/>
      </p:cViewPr>
      <p:guideLst/>
    </p:cSldViewPr>
  </p:slideViewPr>
  <p:notesTextViewPr>
    <p:cViewPr>
      <p:scale>
        <a:sx n="100" d="100"/>
        <a:sy n="100" d="100"/>
      </p:scale>
      <p:origin x="0" y="0"/>
    </p:cViewPr>
  </p:notesTextViewPr>
  <p:notesViewPr>
    <p:cSldViewPr snapToGrid="0" showGuides="1">
      <p:cViewPr varScale="1">
        <p:scale>
          <a:sx n="90" d="100"/>
          <a:sy n="90" d="100"/>
        </p:scale>
        <p:origin x="1458" y="90"/>
      </p:cViewPr>
      <p:guideLst/>
    </p:cSldViewPr>
  </p:notesViewPr>
  <p:gridSpacing cx="687600" cy="6876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ustomXml" Target="../customXml/item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viewProps" Target="viewProps.xml"/><Relationship Id="rId28" Type="http://schemas.openxmlformats.org/officeDocument/2006/relationships/customXml" Target="../customXml/item8.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 Id="rId27" Type="http://schemas.openxmlformats.org/officeDocument/2006/relationships/customXml" Target="../customXml/item7.xml"/><Relationship Id="rId30" Type="http://schemas.openxmlformats.org/officeDocument/2006/relationships/customXml" Target="../customXml/item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B28D1-58D8-4EBA-AD4A-3097FCE67AD9}" type="datetimeFigureOut">
              <a:rPr lang="da-DK" smtClean="0"/>
              <a:t>27-06-2025</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5600 ansatte</a:t>
            </a:r>
          </a:p>
          <a:p>
            <a:r>
              <a:rPr lang="da-DK" dirty="0"/>
              <a:t>95,000 hospitalsindlæggelser</a:t>
            </a:r>
          </a:p>
          <a:p>
            <a:r>
              <a:rPr lang="da-DK" dirty="0"/>
              <a:t>595,000 ambulante kontakter</a:t>
            </a:r>
          </a:p>
          <a:p>
            <a:r>
              <a:rPr lang="da-DK" dirty="0"/>
              <a:t>685 senge</a:t>
            </a:r>
          </a:p>
          <a:p>
            <a:r>
              <a:rPr lang="da-DK" dirty="0"/>
              <a:t>570,000 borgere </a:t>
            </a:r>
            <a:r>
              <a:rPr lang="da-DK"/>
              <a:t>i optageområdet</a:t>
            </a:r>
            <a:endParaRPr lang="da-DK" dirty="0"/>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91502-756A-4244-B8CC-0FD4F7A5EFF5}" type="slidenum">
              <a:rPr kumimoji="0" lang="da-DK"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a-DK"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83564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91502-756A-4244-B8CC-0FD4F7A5EFF5}" type="slidenum">
              <a:rPr kumimoji="0" lang="da-DK"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a-DK"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68850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91502-756A-4244-B8CC-0FD4F7A5EFF5}" type="slidenum">
              <a:rPr kumimoji="0" lang="da-DK"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a-DK"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69953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91502-756A-4244-B8CC-0FD4F7A5EFF5}" type="slidenum">
              <a:rPr kumimoji="0" lang="da-DK"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a-DK"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29152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91502-756A-4244-B8CC-0FD4F7A5EFF5}" type="slidenum">
              <a:rPr kumimoji="0" lang="da-DK"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a-DK"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27743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Obs ift. prioritering – direktionen ønsker at det står tydeligere, at der også er noget, der skal vælges fra - noget vi ikke skal gøre</a:t>
            </a:r>
          </a:p>
        </p:txBody>
      </p:sp>
      <p:sp>
        <p:nvSpPr>
          <p:cNvPr id="4" name="Pladsholder til slidenummer 3"/>
          <p:cNvSpPr>
            <a:spLocks noGrp="1"/>
          </p:cNvSpPr>
          <p:nvPr>
            <p:ph type="sldNum" sz="quarter" idx="5"/>
          </p:nvPr>
        </p:nvSpPr>
        <p:spPr/>
        <p:txBody>
          <a:bodyPr/>
          <a:lstStyle/>
          <a:p>
            <a:fld id="{22E91502-756A-4244-B8CC-0FD4F7A5EFF5}" type="slidenum">
              <a:rPr lang="da-DK" smtClean="0"/>
              <a:t>9</a:t>
            </a:fld>
            <a:endParaRPr lang="da-DK" dirty="0"/>
          </a:p>
        </p:txBody>
      </p:sp>
    </p:spTree>
    <p:extLst>
      <p:ext uri="{BB962C8B-B14F-4D97-AF65-F5344CB8AC3E}">
        <p14:creationId xmlns:p14="http://schemas.microsoft.com/office/powerpoint/2010/main" val="3029950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E91502-756A-4244-B8CC-0FD4F7A5EFF5}" type="slidenum">
              <a:rPr kumimoji="0" lang="da-DK"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a-DK"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05211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fg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fg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zcy"/><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zcy"/><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fgf"/><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fg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zcy"/><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zcy"/><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zcy"/><Relationship Id="rId2" Type="http://schemas.openxmlformats.org/officeDocument/2006/relationships/image" Target="../media/image1.fg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sp>
        <p:nvSpPr>
          <p:cNvPr id="30" name="Background">
            <a:extLst>
              <a:ext uri="{FF2B5EF4-FFF2-40B4-BE49-F238E27FC236}">
                <a16:creationId xmlns:a16="http://schemas.microsoft.com/office/drawing/2014/main" id="{24E50DC6-5BA7-4119-B609-D4119B5D52D2}"/>
              </a:ext>
              <a:ext uri="{C183D7F6-B498-43B3-948B-1728B52AA6E4}">
                <adec:decorative xmlns:adec="http://schemas.microsoft.com/office/drawing/2017/decorative" val="1"/>
              </a:ext>
            </a:extLst>
          </p:cNvPr>
          <p:cNvSpPr/>
          <p:nvPr userDrawn="1"/>
        </p:nvSpPr>
        <p:spPr>
          <a:xfrm>
            <a:off x="0" y="1358214"/>
            <a:ext cx="12191423" cy="55023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pic>
        <p:nvPicPr>
          <p:cNvPr id="10" name="Logoimage" descr="{&quot;templafy&quot;:{&quot;id&quot;:&quot;d0bb73e0-8db8-46f2-996b-9d98ad29a260&quot;}}">
            <a:extLst>
              <a:ext uri="{FF2B5EF4-FFF2-40B4-BE49-F238E27FC236}">
                <a16:creationId xmlns:a16="http://schemas.microsoft.com/office/drawing/2014/main" id="{F44D83C0-B1D0-5D82-0DEC-12872D4B4CDC}"/>
              </a:ext>
            </a:extLst>
          </p:cNvPr>
          <p:cNvPicPr>
            <a:picLocks/>
          </p:cNvPicPr>
          <p:nvPr userDrawn="1"/>
        </p:nvPicPr>
        <p:blipFill>
          <a:blip r:embed="rId2"/>
          <a:stretch>
            <a:fillRect/>
          </a:stretch>
        </p:blipFill>
        <p:spPr>
          <a:xfrm>
            <a:off x="608" y="5712381"/>
            <a:ext cx="687686" cy="687686"/>
          </a:xfrm>
          <a:prstGeom prst="rect">
            <a:avLst/>
          </a:prstGeom>
        </p:spPr>
      </p:pic>
      <p:pic>
        <p:nvPicPr>
          <p:cNvPr id="16" name="ExtralogoBottomimage" descr="{&quot;templafy&quot;:{&quot;id&quot;:&quot;dee90c7e-3335-429c-9a9a-94dd42fb5553&quot;}}">
            <a:extLst>
              <a:ext uri="{FF2B5EF4-FFF2-40B4-BE49-F238E27FC236}">
                <a16:creationId xmlns:a16="http://schemas.microsoft.com/office/drawing/2014/main" id="{42E057EB-E8D0-0109-011D-813F0ED02B07}"/>
              </a:ext>
            </a:extLst>
          </p:cNvPr>
          <p:cNvPicPr>
            <a:picLocks/>
          </p:cNvPicPr>
          <p:nvPr userDrawn="1"/>
        </p:nvPicPr>
        <p:blipFill>
          <a:blip r:embed="rId3"/>
          <a:stretch>
            <a:fillRect/>
          </a:stretch>
        </p:blipFill>
        <p:spPr>
          <a:xfrm>
            <a:off x="5659749" y="6318001"/>
            <a:ext cx="1324966" cy="421253"/>
          </a:xfrm>
          <a:prstGeom prst="rect">
            <a:avLst/>
          </a:prstGeom>
        </p:spPr>
      </p:pic>
      <p:pic>
        <p:nvPicPr>
          <p:cNvPr id="18" name="ExtralogoTopimage" descr="{&quot;templafy&quot;:{&quot;id&quot;:&quot;8ac06690-4644-4ed6-bbe7-056276ee2a79&quot;}}">
            <a:extLst>
              <a:ext uri="{FF2B5EF4-FFF2-40B4-BE49-F238E27FC236}">
                <a16:creationId xmlns:a16="http://schemas.microsoft.com/office/drawing/2014/main" id="{932E57FC-F197-3B0B-72AD-FAA34B53F540}"/>
              </a:ext>
            </a:extLst>
          </p:cNvPr>
          <p:cNvPicPr>
            <a:picLocks/>
          </p:cNvPicPr>
          <p:nvPr userDrawn="1"/>
        </p:nvPicPr>
        <p:blipFill>
          <a:blip r:embed="rId3"/>
          <a:stretch>
            <a:fillRect/>
          </a:stretch>
        </p:blipFill>
        <p:spPr>
          <a:xfrm>
            <a:off x="9957600" y="97201"/>
            <a:ext cx="2178272" cy="684085"/>
          </a:xfrm>
          <a:prstGeom prst="rect">
            <a:avLst/>
          </a:prstGeom>
        </p:spPr>
      </p:pic>
      <p:sp>
        <p:nvSpPr>
          <p:cNvPr id="4" name="Virksomhed" descr="{&quot;templafy&quot;:{&quot;id&quot;:&quot;5b3ee129-6b09-420e-855a-bdce3124a517&quot;}}">
            <a:extLst>
              <a:ext uri="{FF2B5EF4-FFF2-40B4-BE49-F238E27FC236}">
                <a16:creationId xmlns:a16="http://schemas.microsoft.com/office/drawing/2014/main" id="{44DF0A83-9F86-1CD0-16C7-E3EE9D75459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6" name="CenterFreeText" descr="{&quot;templafy&quot;:{&quot;id&quot;:&quot;0f787cd9-21b4-4400-bceb-18f8def1f74c&quot;}}">
            <a:extLst>
              <a:ext uri="{FF2B5EF4-FFF2-40B4-BE49-F238E27FC236}">
                <a16:creationId xmlns:a16="http://schemas.microsoft.com/office/drawing/2014/main" id="{C5580BBD-56AE-7634-00FF-CB437CE38F35}"/>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9" name="Center" descr="{&quot;templafy&quot;:{&quot;id&quot;:&quot;8cb72ecf-679a-4de8-850b-dc0c023b4516&quot;}}" hidden="1">
            <a:extLst>
              <a:ext uri="{FF2B5EF4-FFF2-40B4-BE49-F238E27FC236}">
                <a16:creationId xmlns:a16="http://schemas.microsoft.com/office/drawing/2014/main" id="{907C70E1-C840-FC14-EB06-6D8513027084}"/>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11" name="Titel" descr="{&quot;templafy&quot;:{&quot;id&quot;:&quot;d1ac2259-148f-4a96-94cf-d5581d82339f&quot;}}">
            <a:extLst>
              <a:ext uri="{FF2B5EF4-FFF2-40B4-BE49-F238E27FC236}">
                <a16:creationId xmlns:a16="http://schemas.microsoft.com/office/drawing/2014/main" id="{DF4D43D3-9595-9AB3-3A78-3FE8A6A03D13}"/>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a647d763-b4c6-45b5-89b4-867774ed9264&quot;}}">
            <a:extLst>
              <a:ext uri="{FF2B5EF4-FFF2-40B4-BE49-F238E27FC236}">
                <a16:creationId xmlns:a16="http://schemas.microsoft.com/office/drawing/2014/main" id="{5673107C-0DDB-F05C-E189-CC1B7AC30FE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Dato" descr="{&quot;templafy&quot;:{&quot;id&quot;:&quot;463eba49-67fa-47b5-8114-8abba2d8e139&quot;}}">
            <a:extLst>
              <a:ext uri="{FF2B5EF4-FFF2-40B4-BE49-F238E27FC236}">
                <a16:creationId xmlns:a16="http://schemas.microsoft.com/office/drawing/2014/main" id="{4A5353DE-D19D-E0C3-72E1-03E7DDE6226E}"/>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8" name="Titel 1"/>
          <p:cNvSpPr>
            <a:spLocks noGrp="1"/>
          </p:cNvSpPr>
          <p:nvPr>
            <p:ph type="title" hasCustomPrompt="1"/>
          </p:nvPr>
        </p:nvSpPr>
        <p:spPr>
          <a:xfrm>
            <a:off x="1127125" y="1989138"/>
            <a:ext cx="10371275" cy="2160000"/>
          </a:xfrm>
        </p:spPr>
        <p:txBody>
          <a:bodyPr anchor="t" anchorCtr="0"/>
          <a:lstStyle>
            <a:lvl1pPr>
              <a:defRPr sz="3800">
                <a:solidFill>
                  <a:schemeClr val="tx1"/>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1127125" y="4595449"/>
            <a:ext cx="10371275" cy="1108023"/>
          </a:xfrm>
        </p:spPr>
        <p:txBody>
          <a:bodyPr/>
          <a:lstStyle>
            <a:lvl1pPr marL="0" indent="0" algn="l">
              <a:lnSpc>
                <a:spcPct val="85000"/>
              </a:lnSpc>
              <a:spcAft>
                <a:spcPts val="0"/>
              </a:spcAft>
              <a:buNone/>
              <a:defRPr sz="200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sp>
        <p:nvSpPr>
          <p:cNvPr id="15" name="Slide Number Placeholder 14">
            <a:extLst>
              <a:ext uri="{FF2B5EF4-FFF2-40B4-BE49-F238E27FC236}">
                <a16:creationId xmlns:a16="http://schemas.microsoft.com/office/drawing/2014/main" id="{7A1C0411-5C60-5E7D-355A-F66ABC8FE379}"/>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89759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amp; topfoto">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6" name="Rektangel 19">
            <a:extLst>
              <a:ext uri="{FF2B5EF4-FFF2-40B4-BE49-F238E27FC236}">
                <a16:creationId xmlns:a16="http://schemas.microsoft.com/office/drawing/2014/main" id="{58AE5C97-BDAE-75FA-57FF-40010514963B}"/>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8" name="Logoimage" descr="{&quot;templafy&quot;:{&quot;id&quot;:&quot;897e884f-32ec-4bc0-8dcc-e3db38831e49&quot;}}">
            <a:extLst>
              <a:ext uri="{FF2B5EF4-FFF2-40B4-BE49-F238E27FC236}">
                <a16:creationId xmlns:a16="http://schemas.microsoft.com/office/drawing/2014/main" id="{C6274F12-9F36-B87C-0872-A5B15BEACA4C}"/>
              </a:ext>
            </a:extLst>
          </p:cNvPr>
          <p:cNvPicPr>
            <a:picLocks/>
          </p:cNvPicPr>
          <p:nvPr userDrawn="1"/>
        </p:nvPicPr>
        <p:blipFill>
          <a:blip r:embed="rId2"/>
          <a:stretch>
            <a:fillRect/>
          </a:stretch>
        </p:blipFill>
        <p:spPr>
          <a:xfrm>
            <a:off x="608" y="5712381"/>
            <a:ext cx="687686" cy="687686"/>
          </a:xfrm>
          <a:prstGeom prst="rect">
            <a:avLst/>
          </a:prstGeom>
        </p:spPr>
      </p:pic>
      <p:pic>
        <p:nvPicPr>
          <p:cNvPr id="16" name="ExtralogoBottomimage" descr="{&quot;templafy&quot;:{&quot;id&quot;:&quot;7de9922f-3e8e-4a07-9d38-a3d07b39e808&quot;}}">
            <a:extLst>
              <a:ext uri="{FF2B5EF4-FFF2-40B4-BE49-F238E27FC236}">
                <a16:creationId xmlns:a16="http://schemas.microsoft.com/office/drawing/2014/main" id="{7405D2D1-EDC6-42D5-49A9-A0885D57376D}"/>
              </a:ext>
            </a:extLst>
          </p:cNvPr>
          <p:cNvPicPr>
            <a:picLocks/>
          </p:cNvPicPr>
          <p:nvPr userDrawn="1"/>
        </p:nvPicPr>
        <p:blipFill>
          <a:blip r:embed="rId3"/>
          <a:stretch>
            <a:fillRect/>
          </a:stretch>
        </p:blipFill>
        <p:spPr>
          <a:xfrm>
            <a:off x="5659749" y="6318001"/>
            <a:ext cx="1324966" cy="421253"/>
          </a:xfrm>
          <a:prstGeom prst="rect">
            <a:avLst/>
          </a:prstGeom>
        </p:spPr>
      </p:pic>
      <p:sp>
        <p:nvSpPr>
          <p:cNvPr id="11" name="Titel" descr="{&quot;templafy&quot;:{&quot;id&quot;:&quot;fe5abab7-6a8f-4b17-a5a9-a3ab9fe4621c&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83856e31-65d9-475c-bc2a-ac1ae55dd0e1&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Dato" descr="{&quot;templafy&quot;:{&quot;id&quot;:&quot;58f7797b-bde7-42e8-b8b7-31493fde3c34&quot;}}">
            <a:extLst>
              <a:ext uri="{FF2B5EF4-FFF2-40B4-BE49-F238E27FC236}">
                <a16:creationId xmlns:a16="http://schemas.microsoft.com/office/drawing/2014/main" id="{118B9469-B40E-D872-3EEB-7AC95F8F84F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a:p>
        </p:txBody>
      </p:sp>
      <p:pic>
        <p:nvPicPr>
          <p:cNvPr id="20" name="ExtralogoTopimage" descr="{&quot;templafy&quot;:{&quot;id&quot;:&quot;b69967b4-e42b-4442-a0df-8e00e1b3e2fa&quot;}}">
            <a:extLst>
              <a:ext uri="{FF2B5EF4-FFF2-40B4-BE49-F238E27FC236}">
                <a16:creationId xmlns:a16="http://schemas.microsoft.com/office/drawing/2014/main" id="{E374FF30-D0E4-768C-02A3-4E08C5D6E61B}"/>
              </a:ext>
            </a:extLst>
          </p:cNvPr>
          <p:cNvPicPr>
            <a:picLocks/>
          </p:cNvPicPr>
          <p:nvPr userDrawn="1"/>
        </p:nvPicPr>
        <p:blipFill>
          <a:blip r:embed="rId3"/>
          <a:stretch>
            <a:fillRect/>
          </a:stretch>
        </p:blipFill>
        <p:spPr>
          <a:xfrm>
            <a:off x="9957600" y="97201"/>
            <a:ext cx="2178272" cy="684085"/>
          </a:xfrm>
          <a:prstGeom prst="rect">
            <a:avLst/>
          </a:prstGeom>
        </p:spPr>
      </p:pic>
      <p:sp>
        <p:nvSpPr>
          <p:cNvPr id="10" name="Virksomhed" descr="{&quot;templafy&quot;:{&quot;id&quot;:&quot;a4b89522-0198-498c-808a-07edbd6001ea&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4" name="CenterFreeText" descr="{&quot;templafy&quot;:{&quot;id&quot;:&quot;70cf9cad-cd4a-44db-90b5-aacc168eeb75&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5" name="Center" descr="{&quot;templafy&quot;:{&quot;id&quot;:&quot;ec2e5216-ad88-4f86-9dc7-2678402fb7dc&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800" y="4507200"/>
            <a:ext cx="3244825" cy="1422996"/>
          </a:xfrm>
        </p:spPr>
        <p:txBody>
          <a:bodyPr anchor="t" anchorCtr="0"/>
          <a:lstStyle/>
          <a:p>
            <a:r>
              <a:rPr lang="da-DK" dirty="0"/>
              <a:t>Overskrift 28pt</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4730400" y="4507200"/>
            <a:ext cx="6768000" cy="1422996"/>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p:txBody>
      </p:sp>
      <p:sp>
        <p:nvSpPr>
          <p:cNvPr id="19" name="Pladsholder til billede 2">
            <a:extLst>
              <a:ext uri="{FF2B5EF4-FFF2-40B4-BE49-F238E27FC236}">
                <a16:creationId xmlns:a16="http://schemas.microsoft.com/office/drawing/2014/main" id="{8DA15832-D016-ED2A-1620-ACA407FE9F40}"/>
              </a:ext>
            </a:extLst>
          </p:cNvPr>
          <p:cNvSpPr>
            <a:spLocks noGrp="1"/>
          </p:cNvSpPr>
          <p:nvPr>
            <p:ph type="pic" sz="quarter" idx="18" hasCustomPrompt="1"/>
          </p:nvPr>
        </p:nvSpPr>
        <p:spPr>
          <a:xfrm>
            <a:off x="0" y="0"/>
            <a:ext cx="12192000" cy="4221087"/>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364404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979">
          <p15:clr>
            <a:srgbClr val="A4A3A4"/>
          </p15:clr>
        </p15:guide>
        <p15:guide id="2" pos="2753">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to">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9" name="Slide Number Placeholder 8" hidden="1">
            <a:extLst>
              <a:ext uri="{FF2B5EF4-FFF2-40B4-BE49-F238E27FC236}">
                <a16:creationId xmlns:a16="http://schemas.microsoft.com/office/drawing/2014/main" id="{CF3CB3AF-90BF-908D-D3B8-651E365F3D40}"/>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CFDD5364-CBF7-F8A2-3E66-0322B506E5FC}"/>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195" b="2823"/>
          <a:stretch/>
        </p:blipFill>
        <p:spPr>
          <a:xfrm>
            <a:off x="687389" y="0"/>
            <a:ext cx="11504611" cy="6858000"/>
          </a:xfrm>
          <a:prstGeom prst="rect">
            <a:avLst/>
          </a:prstGeom>
        </p:spPr>
      </p:pic>
      <p:sp>
        <p:nvSpPr>
          <p:cNvPr id="4" name="Ellipse 3">
            <a:extLst>
              <a:ext uri="{FF2B5EF4-FFF2-40B4-BE49-F238E27FC236}">
                <a16:creationId xmlns:a16="http://schemas.microsoft.com/office/drawing/2014/main" id="{382AAC77-9CB6-9BD8-38F8-1B4CB5BEA11C}"/>
              </a:ext>
              <a:ext uri="{C183D7F6-B498-43B3-948B-1728B52AA6E4}">
                <adec:decorative xmlns:adec="http://schemas.microsoft.com/office/drawing/2017/decorative" val="1"/>
              </a:ext>
            </a:extLst>
          </p:cNvPr>
          <p:cNvSpPr/>
          <p:nvPr userDrawn="1"/>
        </p:nvSpPr>
        <p:spPr>
          <a:xfrm>
            <a:off x="1127125" y="2287415"/>
            <a:ext cx="1852246" cy="1852246"/>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b="1" dirty="0">
                <a:solidFill>
                  <a:schemeClr val="tx1"/>
                </a:solidFill>
              </a:rPr>
              <a:t>Husk at indsætte nyt billede.</a:t>
            </a:r>
          </a:p>
        </p:txBody>
      </p:sp>
      <p:sp>
        <p:nvSpPr>
          <p:cNvPr id="6" name="Tekstfelt 5">
            <a:extLst>
              <a:ext uri="{FF2B5EF4-FFF2-40B4-BE49-F238E27FC236}">
                <a16:creationId xmlns:a16="http://schemas.microsoft.com/office/drawing/2014/main" id="{67A6D053-93F8-A8F6-1D82-382347079FBB}"/>
              </a:ext>
              <a:ext uri="{C183D7F6-B498-43B3-948B-1728B52AA6E4}">
                <adec:decorative xmlns:adec="http://schemas.microsoft.com/office/drawing/2017/decorative" val="1"/>
              </a:ext>
            </a:extLst>
          </p:cNvPr>
          <p:cNvSpPr txBox="1"/>
          <p:nvPr userDrawn="1"/>
        </p:nvSpPr>
        <p:spPr>
          <a:xfrm>
            <a:off x="0" y="-465247"/>
            <a:ext cx="12192000" cy="2718148"/>
          </a:xfrm>
          <a:prstGeom prst="rect">
            <a:avLst/>
          </a:prstGeom>
          <a:noFill/>
        </p:spPr>
        <p:txBody>
          <a:bodyPr wrap="square" lIns="0" tIns="0" rIns="0" bIns="0" rtlCol="0">
            <a:noAutofit/>
          </a:bodyPr>
          <a:lstStyle/>
          <a:p>
            <a:pPr algn="ctr"/>
            <a:r>
              <a:rPr lang="da-DK" sz="13900" b="1" dirty="0">
                <a:solidFill>
                  <a:schemeClr val="bg1">
                    <a:alpha val="50000"/>
                  </a:schemeClr>
                </a:solidFill>
              </a:rPr>
              <a:t>EKSEMPEL</a:t>
            </a:r>
          </a:p>
        </p:txBody>
      </p:sp>
      <p:pic>
        <p:nvPicPr>
          <p:cNvPr id="10" name="Logoimage" descr="{&quot;templafy&quot;:{&quot;id&quot;:&quot;79a48bf9-dc13-4d6e-820f-acd62da3a938&quot;}}">
            <a:extLst>
              <a:ext uri="{FF2B5EF4-FFF2-40B4-BE49-F238E27FC236}">
                <a16:creationId xmlns:a16="http://schemas.microsoft.com/office/drawing/2014/main" id="{EBCF0380-B163-A490-7207-2970B47144EF}"/>
              </a:ext>
            </a:extLst>
          </p:cNvPr>
          <p:cNvPicPr>
            <a:picLocks/>
          </p:cNvPicPr>
          <p:nvPr userDrawn="1"/>
        </p:nvPicPr>
        <p:blipFill>
          <a:blip r:embed="rId3"/>
          <a:stretch>
            <a:fillRect/>
          </a:stretch>
        </p:blipFill>
        <p:spPr>
          <a:xfrm>
            <a:off x="608" y="5712381"/>
            <a:ext cx="687686" cy="687686"/>
          </a:xfrm>
          <a:prstGeom prst="rect">
            <a:avLst/>
          </a:prstGeom>
        </p:spPr>
      </p:pic>
      <p:sp>
        <p:nvSpPr>
          <p:cNvPr id="5" name="Pladsholder til billede 4">
            <a:extLst>
              <a:ext uri="{FF2B5EF4-FFF2-40B4-BE49-F238E27FC236}">
                <a16:creationId xmlns:a16="http://schemas.microsoft.com/office/drawing/2014/main" id="{79997E79-4026-4219-B93D-7471CF96C589}"/>
              </a:ext>
              <a:ext uri="{C183D7F6-B498-43B3-948B-1728B52AA6E4}">
                <adec:decorative xmlns:adec="http://schemas.microsoft.com/office/drawing/2017/decorative" val="1"/>
              </a:ext>
            </a:extLst>
          </p:cNvPr>
          <p:cNvSpPr>
            <a:spLocks noGrp="1"/>
          </p:cNvSpPr>
          <p:nvPr>
            <p:ph type="pic" sz="quarter" idx="20" hasCustomPrompt="1"/>
          </p:nvPr>
        </p:nvSpPr>
        <p:spPr>
          <a:xfrm>
            <a:off x="687389" y="0"/>
            <a:ext cx="11504612" cy="6858000"/>
          </a:xfrm>
        </p:spPr>
        <p:txBody>
          <a:bodyPr tIns="900000" anchor="ctr" anchorCtr="1"/>
          <a:lstStyle>
            <a:lvl1pPr marL="0" indent="0">
              <a:buNone/>
              <a:defRPr>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Tree>
    <p:extLst>
      <p:ext uri="{BB962C8B-B14F-4D97-AF65-F5344CB8AC3E}">
        <p14:creationId xmlns:p14="http://schemas.microsoft.com/office/powerpoint/2010/main" val="912210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dt billedformat">
    <p:spTree>
      <p:nvGrpSpPr>
        <p:cNvPr id="1" name=""/>
        <p:cNvGrpSpPr/>
        <p:nvPr/>
      </p:nvGrpSpPr>
      <p:grpSpPr>
        <a:xfrm>
          <a:off x="0" y="0"/>
          <a:ext cx="0" cy="0"/>
          <a:chOff x="0" y="0"/>
          <a:chExt cx="0" cy="0"/>
        </a:xfrm>
      </p:grpSpPr>
      <p:sp>
        <p:nvSpPr>
          <p:cNvPr id="9" name="Date Placeholder 2" hidden="1">
            <a:extLst>
              <a:ext uri="{FF2B5EF4-FFF2-40B4-BE49-F238E27FC236}">
                <a16:creationId xmlns:a16="http://schemas.microsoft.com/office/drawing/2014/main" id="{49A5D83B-CF24-8005-22E9-48A20C5CF819}"/>
              </a:ext>
              <a:ext uri="{C183D7F6-B498-43B3-948B-1728B52AA6E4}">
                <adec:decorative xmlns:adec="http://schemas.microsoft.com/office/drawing/2017/decorative" val="1"/>
              </a:ext>
            </a:extLst>
          </p:cNvPr>
          <p:cNvSpPr>
            <a:spLocks noGrp="1"/>
          </p:cNvSpPr>
          <p:nvPr>
            <p:ph type="dt" sz="half" idx="18"/>
          </p:nvPr>
        </p:nvSpPr>
        <p:spPr>
          <a:xfrm>
            <a:off x="0" y="6847200"/>
            <a:ext cx="0" cy="0"/>
          </a:xfrm>
        </p:spPr>
        <p:txBody>
          <a:bodyPr/>
          <a:lstStyle/>
          <a:p>
            <a:endParaRPr lang="da-DK" dirty="0"/>
          </a:p>
        </p:txBody>
      </p:sp>
      <p:sp>
        <p:nvSpPr>
          <p:cNvPr id="10" name="Footer Placeholder 6" hidden="1">
            <a:extLst>
              <a:ext uri="{FF2B5EF4-FFF2-40B4-BE49-F238E27FC236}">
                <a16:creationId xmlns:a16="http://schemas.microsoft.com/office/drawing/2014/main" id="{B3194AA3-25CC-D01A-07CD-90E1E861708D}"/>
              </a:ext>
              <a:ext uri="{C183D7F6-B498-43B3-948B-1728B52AA6E4}">
                <adec:decorative xmlns:adec="http://schemas.microsoft.com/office/drawing/2017/decorative" val="1"/>
              </a:ext>
            </a:extLst>
          </p:cNvPr>
          <p:cNvSpPr>
            <a:spLocks noGrp="1"/>
          </p:cNvSpPr>
          <p:nvPr>
            <p:ph type="ftr" sz="quarter" idx="19"/>
          </p:nvPr>
        </p:nvSpPr>
        <p:spPr>
          <a:xfrm>
            <a:off x="0" y="6847200"/>
            <a:ext cx="0" cy="0"/>
          </a:xfrm>
        </p:spPr>
        <p:txBody>
          <a:bodyPr/>
          <a:lstStyle/>
          <a:p>
            <a:endParaRPr lang="en-GB"/>
          </a:p>
        </p:txBody>
      </p:sp>
      <p:sp>
        <p:nvSpPr>
          <p:cNvPr id="11" name="Slide Number Placeholder 8" hidden="1">
            <a:extLst>
              <a:ext uri="{FF2B5EF4-FFF2-40B4-BE49-F238E27FC236}">
                <a16:creationId xmlns:a16="http://schemas.microsoft.com/office/drawing/2014/main" id="{F946E5BE-4F3F-9AFB-649F-77688E2D881D}"/>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ED395918-A70B-8865-A2E7-130CE3ED9ED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 t="9372" r="-2" b="6249"/>
          <a:stretch/>
        </p:blipFill>
        <p:spPr>
          <a:xfrm>
            <a:off x="-1509" y="0"/>
            <a:ext cx="12193509" cy="6858000"/>
          </a:xfrm>
          <a:prstGeom prst="rect">
            <a:avLst/>
          </a:prstGeom>
        </p:spPr>
      </p:pic>
      <p:sp>
        <p:nvSpPr>
          <p:cNvPr id="3" name="Ellipse 2">
            <a:extLst>
              <a:ext uri="{FF2B5EF4-FFF2-40B4-BE49-F238E27FC236}">
                <a16:creationId xmlns:a16="http://schemas.microsoft.com/office/drawing/2014/main" id="{10A17E8F-20A3-6F9E-15A3-6B8EE86DCA1F}"/>
              </a:ext>
              <a:ext uri="{C183D7F6-B498-43B3-948B-1728B52AA6E4}">
                <adec:decorative xmlns:adec="http://schemas.microsoft.com/office/drawing/2017/decorative" val="1"/>
              </a:ext>
            </a:extLst>
          </p:cNvPr>
          <p:cNvSpPr/>
          <p:nvPr userDrawn="1"/>
        </p:nvSpPr>
        <p:spPr>
          <a:xfrm>
            <a:off x="1127125" y="2287415"/>
            <a:ext cx="1852246" cy="1852246"/>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b="1" dirty="0">
                <a:solidFill>
                  <a:schemeClr val="tx1"/>
                </a:solidFill>
              </a:rPr>
              <a:t>Husk at indsætte nyt billede.</a:t>
            </a:r>
          </a:p>
        </p:txBody>
      </p:sp>
      <p:sp>
        <p:nvSpPr>
          <p:cNvPr id="4" name="Tekstfelt 3">
            <a:extLst>
              <a:ext uri="{FF2B5EF4-FFF2-40B4-BE49-F238E27FC236}">
                <a16:creationId xmlns:a16="http://schemas.microsoft.com/office/drawing/2014/main" id="{2EFC1BAB-C56C-304E-EAF8-CB742D9ADE4F}"/>
              </a:ext>
              <a:ext uri="{C183D7F6-B498-43B3-948B-1728B52AA6E4}">
                <adec:decorative xmlns:adec="http://schemas.microsoft.com/office/drawing/2017/decorative" val="1"/>
              </a:ext>
            </a:extLst>
          </p:cNvPr>
          <p:cNvSpPr txBox="1"/>
          <p:nvPr userDrawn="1"/>
        </p:nvSpPr>
        <p:spPr>
          <a:xfrm>
            <a:off x="0" y="-465247"/>
            <a:ext cx="12192000" cy="2718148"/>
          </a:xfrm>
          <a:prstGeom prst="rect">
            <a:avLst/>
          </a:prstGeom>
          <a:noFill/>
        </p:spPr>
        <p:txBody>
          <a:bodyPr wrap="square" lIns="0" tIns="0" rIns="0" bIns="0" rtlCol="0">
            <a:noAutofit/>
          </a:bodyPr>
          <a:lstStyle/>
          <a:p>
            <a:pPr algn="ctr"/>
            <a:r>
              <a:rPr lang="da-DK" sz="13900" b="1" dirty="0">
                <a:solidFill>
                  <a:schemeClr val="bg1">
                    <a:alpha val="50000"/>
                  </a:schemeClr>
                </a:solidFill>
              </a:rPr>
              <a:t>EKSEMPEL</a:t>
            </a:r>
          </a:p>
        </p:txBody>
      </p:sp>
      <p:sp>
        <p:nvSpPr>
          <p:cNvPr id="7" name="Pladsholder til billede 6">
            <a:extLst>
              <a:ext uri="{FF2B5EF4-FFF2-40B4-BE49-F238E27FC236}">
                <a16:creationId xmlns:a16="http://schemas.microsoft.com/office/drawing/2014/main" id="{034813DB-7D78-427C-B1A8-5DF9ECBC8B4F}"/>
              </a:ext>
            </a:extLst>
          </p:cNvPr>
          <p:cNvSpPr>
            <a:spLocks noGrp="1"/>
          </p:cNvSpPr>
          <p:nvPr>
            <p:ph type="pic" sz="quarter" idx="20" hasCustomPrompt="1"/>
          </p:nvPr>
        </p:nvSpPr>
        <p:spPr>
          <a:xfrm>
            <a:off x="-1510" y="-4"/>
            <a:ext cx="12192000" cy="686101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453337 h 6858000"/>
              <a:gd name="connsiteX5" fmla="*/ 228461 w 12192000"/>
              <a:gd name="connsiteY5" fmla="*/ 6453337 h 6858000"/>
              <a:gd name="connsiteX6" fmla="*/ 228461 w 12192000"/>
              <a:gd name="connsiteY6" fmla="*/ 6224543 h 6858000"/>
              <a:gd name="connsiteX7" fmla="*/ 457143 w 12192000"/>
              <a:gd name="connsiteY7" fmla="*/ 6224543 h 6858000"/>
              <a:gd name="connsiteX8" fmla="*/ 457143 w 12192000"/>
              <a:gd name="connsiteY8" fmla="*/ 6453337 h 6858000"/>
              <a:gd name="connsiteX9" fmla="*/ 685715 w 12192000"/>
              <a:gd name="connsiteY9" fmla="*/ 6453337 h 6858000"/>
              <a:gd name="connsiteX10" fmla="*/ 685715 w 12192000"/>
              <a:gd name="connsiteY10" fmla="*/ 5767511 h 6858000"/>
              <a:gd name="connsiteX11" fmla="*/ 457143 w 12192000"/>
              <a:gd name="connsiteY11" fmla="*/ 5767511 h 6858000"/>
              <a:gd name="connsiteX12" fmla="*/ 457143 w 12192000"/>
              <a:gd name="connsiteY12" fmla="*/ 5995528 h 6858000"/>
              <a:gd name="connsiteX13" fmla="*/ 228461 w 12192000"/>
              <a:gd name="connsiteY13" fmla="*/ 5995528 h 6858000"/>
              <a:gd name="connsiteX14" fmla="*/ 228461 w 12192000"/>
              <a:gd name="connsiteY14" fmla="*/ 5767511 h 6858000"/>
              <a:gd name="connsiteX15" fmla="*/ 0 w 12192000"/>
              <a:gd name="connsiteY15" fmla="*/ 5767511 h 6858000"/>
              <a:gd name="connsiteX0" fmla="*/ 0 w 12192000"/>
              <a:gd name="connsiteY0" fmla="*/ 0 h 6913830"/>
              <a:gd name="connsiteX1" fmla="*/ 12192000 w 12192000"/>
              <a:gd name="connsiteY1" fmla="*/ 0 h 6913830"/>
              <a:gd name="connsiteX2" fmla="*/ 12192000 w 12192000"/>
              <a:gd name="connsiteY2" fmla="*/ 685800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3830"/>
              <a:gd name="connsiteX1" fmla="*/ 12192000 w 12192000"/>
              <a:gd name="connsiteY1" fmla="*/ 0 h 6913830"/>
              <a:gd name="connsiteX2" fmla="*/ 12188982 w 12192000"/>
              <a:gd name="connsiteY2" fmla="*/ 691383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5339"/>
              <a:gd name="connsiteX1" fmla="*/ 12192000 w 12192000"/>
              <a:gd name="connsiteY1" fmla="*/ 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2000"/>
              <a:gd name="connsiteY0" fmla="*/ 0 h 6915339"/>
              <a:gd name="connsiteX1" fmla="*/ 12192000 w 12192000"/>
              <a:gd name="connsiteY1" fmla="*/ 5432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3509"/>
              <a:gd name="connsiteY0" fmla="*/ 1509 h 6861019"/>
              <a:gd name="connsiteX1" fmla="*/ 12193509 w 12193509"/>
              <a:gd name="connsiteY1" fmla="*/ 0 h 6861019"/>
              <a:gd name="connsiteX2" fmla="*/ 12190491 w 12193509"/>
              <a:gd name="connsiteY2" fmla="*/ 6861019 h 6861019"/>
              <a:gd name="connsiteX3" fmla="*/ 4527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 name="connsiteX0" fmla="*/ 0 w 12193509"/>
              <a:gd name="connsiteY0" fmla="*/ 1509 h 6861019"/>
              <a:gd name="connsiteX1" fmla="*/ 12193509 w 12193509"/>
              <a:gd name="connsiteY1" fmla="*/ 0 h 6861019"/>
              <a:gd name="connsiteX2" fmla="*/ 12190491 w 12193509"/>
              <a:gd name="connsiteY2" fmla="*/ 6861019 h 6861019"/>
              <a:gd name="connsiteX3" fmla="*/ 696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509" h="6861019">
                <a:moveTo>
                  <a:pt x="0" y="1509"/>
                </a:moveTo>
                <a:lnTo>
                  <a:pt x="12193509" y="0"/>
                </a:lnTo>
                <a:lnTo>
                  <a:pt x="12190491" y="6861019"/>
                </a:lnTo>
                <a:lnTo>
                  <a:pt x="696" y="6859510"/>
                </a:lnTo>
                <a:lnTo>
                  <a:pt x="1509" y="6399017"/>
                </a:lnTo>
                <a:lnTo>
                  <a:pt x="229970" y="6399017"/>
                </a:lnTo>
                <a:lnTo>
                  <a:pt x="229970" y="6170223"/>
                </a:lnTo>
                <a:lnTo>
                  <a:pt x="458652" y="6170223"/>
                </a:lnTo>
                <a:lnTo>
                  <a:pt x="458652" y="6399017"/>
                </a:lnTo>
                <a:lnTo>
                  <a:pt x="687224" y="6399017"/>
                </a:lnTo>
                <a:lnTo>
                  <a:pt x="687224" y="5713191"/>
                </a:lnTo>
                <a:lnTo>
                  <a:pt x="458652" y="5713191"/>
                </a:lnTo>
                <a:lnTo>
                  <a:pt x="458652" y="5941208"/>
                </a:lnTo>
                <a:lnTo>
                  <a:pt x="229970" y="5941208"/>
                </a:lnTo>
                <a:lnTo>
                  <a:pt x="229970" y="5713191"/>
                </a:lnTo>
                <a:lnTo>
                  <a:pt x="1509" y="5713191"/>
                </a:lnTo>
                <a:lnTo>
                  <a:pt x="0" y="1509"/>
                </a:lnTo>
                <a:close/>
              </a:path>
            </a:pathLst>
          </a:custGeom>
        </p:spPr>
        <p:txBody>
          <a:bodyPr wrap="square" tIns="900000" anchor="ctr" anchorCtr="0">
            <a:noAutofit/>
          </a:bodyPr>
          <a:lstStyle>
            <a:lvl1pPr marL="0" indent="0" algn="ctr">
              <a:buNone/>
              <a:defRPr sz="2200" baseline="0">
                <a:solidFill>
                  <a:schemeClr val="tx1"/>
                </a:solidFill>
              </a:defRPr>
            </a:lvl1pPr>
          </a:lstStyle>
          <a:p>
            <a:r>
              <a:rPr lang="da-DK" dirty="0"/>
              <a:t>Klik på ikon for at indsætte billede</a:t>
            </a:r>
          </a:p>
        </p:txBody>
      </p:sp>
      <p:pic>
        <p:nvPicPr>
          <p:cNvPr id="6" name="Logoimage" descr="{&quot;templafy&quot;:{&quot;id&quot;:&quot;b76ce913-5394-405d-960e-8b99ba0139fe&quot;}}">
            <a:extLst>
              <a:ext uri="{FF2B5EF4-FFF2-40B4-BE49-F238E27FC236}">
                <a16:creationId xmlns:a16="http://schemas.microsoft.com/office/drawing/2014/main" id="{6962C6E8-E4F0-04F8-F159-2B42D90EE753}"/>
              </a:ext>
            </a:extLst>
          </p:cNvPr>
          <p:cNvPicPr>
            <a:picLocks/>
          </p:cNvPicPr>
          <p:nvPr userDrawn="1"/>
        </p:nvPicPr>
        <p:blipFill>
          <a:blip r:embed="rId3"/>
          <a:stretch>
            <a:fillRect/>
          </a:stretch>
        </p:blipFill>
        <p:spPr>
          <a:xfrm>
            <a:off x="608" y="5712381"/>
            <a:ext cx="687686" cy="687686"/>
          </a:xfrm>
          <a:prstGeom prst="rect">
            <a:avLst/>
          </a:prstGeom>
        </p:spPr>
      </p:pic>
    </p:spTree>
    <p:extLst>
      <p:ext uri="{BB962C8B-B14F-4D97-AF65-F5344CB8AC3E}">
        <p14:creationId xmlns:p14="http://schemas.microsoft.com/office/powerpoint/2010/main" val="20786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snit-start">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sp>
        <p:nvSpPr>
          <p:cNvPr id="23" name="Rektangel 22">
            <a:extLst>
              <a:ext uri="{FF2B5EF4-FFF2-40B4-BE49-F238E27FC236}">
                <a16:creationId xmlns:a16="http://schemas.microsoft.com/office/drawing/2014/main" id="{168CBB00-DBDA-4CD8-9C6E-1AFB11208C15}"/>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5" name="Logoimage" descr="{&quot;templafy&quot;:{&quot;id&quot;:&quot;80a20f53-6597-4041-9900-c708c5ddee93&quot;}}">
            <a:extLst>
              <a:ext uri="{FF2B5EF4-FFF2-40B4-BE49-F238E27FC236}">
                <a16:creationId xmlns:a16="http://schemas.microsoft.com/office/drawing/2014/main" id="{668D979C-7773-23BE-1D70-916D823E5CDA}"/>
              </a:ext>
            </a:extLst>
          </p:cNvPr>
          <p:cNvPicPr>
            <a:picLocks/>
          </p:cNvPicPr>
          <p:nvPr userDrawn="1"/>
        </p:nvPicPr>
        <p:blipFill>
          <a:blip r:embed="rId2"/>
          <a:stretch>
            <a:fillRect/>
          </a:stretch>
        </p:blipFill>
        <p:spPr>
          <a:xfrm>
            <a:off x="608" y="5712381"/>
            <a:ext cx="687686" cy="687686"/>
          </a:xfrm>
          <a:prstGeom prst="rect">
            <a:avLst/>
          </a:prstGeom>
        </p:spPr>
      </p:pic>
      <p:pic>
        <p:nvPicPr>
          <p:cNvPr id="10" name="ExtralogoBottomimage" descr="{&quot;templafy&quot;:{&quot;id&quot;:&quot;af0bc0d4-3875-41b1-8842-542f486d7c00&quot;}}">
            <a:extLst>
              <a:ext uri="{FF2B5EF4-FFF2-40B4-BE49-F238E27FC236}">
                <a16:creationId xmlns:a16="http://schemas.microsoft.com/office/drawing/2014/main" id="{229A12ED-F0A0-CA9B-6B1D-4FCC6EBA12A3}"/>
              </a:ext>
            </a:extLst>
          </p:cNvPr>
          <p:cNvPicPr>
            <a:picLocks/>
          </p:cNvPicPr>
          <p:nvPr userDrawn="1"/>
        </p:nvPicPr>
        <p:blipFill>
          <a:blip r:embed="rId3"/>
          <a:stretch>
            <a:fillRect/>
          </a:stretch>
        </p:blipFill>
        <p:spPr>
          <a:xfrm>
            <a:off x="5659749" y="6318001"/>
            <a:ext cx="1324966" cy="421253"/>
          </a:xfrm>
          <a:prstGeom prst="rect">
            <a:avLst/>
          </a:prstGeom>
        </p:spPr>
      </p:pic>
      <p:pic>
        <p:nvPicPr>
          <p:cNvPr id="17" name="ExtralogoTopimage" descr="{&quot;templafy&quot;:{&quot;id&quot;:&quot;687e3d59-9608-42d2-9df4-ba7387d9a6f7&quot;}}">
            <a:extLst>
              <a:ext uri="{FF2B5EF4-FFF2-40B4-BE49-F238E27FC236}">
                <a16:creationId xmlns:a16="http://schemas.microsoft.com/office/drawing/2014/main" id="{ACFDD419-43EF-8315-7406-D760B55638E8}"/>
              </a:ext>
            </a:extLst>
          </p:cNvPr>
          <p:cNvPicPr>
            <a:picLocks/>
          </p:cNvPicPr>
          <p:nvPr userDrawn="1"/>
        </p:nvPicPr>
        <p:blipFill>
          <a:blip r:embed="rId3"/>
          <a:stretch>
            <a:fillRect/>
          </a:stretch>
        </p:blipFill>
        <p:spPr>
          <a:xfrm>
            <a:off x="9957600" y="97201"/>
            <a:ext cx="2178272" cy="684085"/>
          </a:xfrm>
          <a:prstGeom prst="rect">
            <a:avLst/>
          </a:prstGeom>
        </p:spPr>
      </p:pic>
      <p:sp>
        <p:nvSpPr>
          <p:cNvPr id="7" name="Virksomhed" descr="{&quot;templafy&quot;:{&quot;id&quot;:&quot;341051bb-62fc-4016-8a08-a90a06a7bd46&quot;}}">
            <a:extLst>
              <a:ext uri="{FF2B5EF4-FFF2-40B4-BE49-F238E27FC236}">
                <a16:creationId xmlns:a16="http://schemas.microsoft.com/office/drawing/2014/main" id="{E7FAE951-1CCE-D044-A5E5-E865BF1444B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1" name="Titel" descr="{&quot;templafy&quot;:{&quot;id&quot;:&quot;f6660cda-7bbb-4c80-af43-433d8e5e5cff&quot;}}">
            <a:extLst>
              <a:ext uri="{FF2B5EF4-FFF2-40B4-BE49-F238E27FC236}">
                <a16:creationId xmlns:a16="http://schemas.microsoft.com/office/drawing/2014/main" id="{AC9789B1-B1CE-D7FF-3EE9-41BAAA0B422A}"/>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aa726aa2-f177-4fb6-a0f8-e20fd6800d36&quot;}}">
            <a:extLst>
              <a:ext uri="{FF2B5EF4-FFF2-40B4-BE49-F238E27FC236}">
                <a16:creationId xmlns:a16="http://schemas.microsoft.com/office/drawing/2014/main" id="{BC3409DC-AF70-C674-C7AC-87B2EFBB5FD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Dato" descr="{&quot;templafy&quot;:{&quot;id&quot;:&quot;0fc922c6-bda7-4c0c-b9f5-bfc010b19983&quot;}}">
            <a:extLst>
              <a:ext uri="{FF2B5EF4-FFF2-40B4-BE49-F238E27FC236}">
                <a16:creationId xmlns:a16="http://schemas.microsoft.com/office/drawing/2014/main" id="{300F5851-07AE-CC08-8C6F-5D2C9E1945A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4" name="CenterFreeText" descr="{&quot;templafy&quot;:{&quot;id&quot;:&quot;f98dcada-cb72-481a-ba86-bd96c7ae2920&quot;}}">
            <a:extLst>
              <a:ext uri="{FF2B5EF4-FFF2-40B4-BE49-F238E27FC236}">
                <a16:creationId xmlns:a16="http://schemas.microsoft.com/office/drawing/2014/main" id="{97D6EBDB-D75D-D78D-8228-03EA9D94DBB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5" name="Center" descr="{&quot;templafy&quot;:{&quot;id&quot;:&quot;377bd153-5cbf-478e-add4-2d04d05c2d9c&quot;}}" hidden="1">
            <a:extLst>
              <a:ext uri="{FF2B5EF4-FFF2-40B4-BE49-F238E27FC236}">
                <a16:creationId xmlns:a16="http://schemas.microsoft.com/office/drawing/2014/main" id="{2BAA6C32-C9DF-985E-2528-F4E04E950429}"/>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p:cNvSpPr>
            <a:spLocks noGrp="1"/>
          </p:cNvSpPr>
          <p:nvPr>
            <p:ph type="title" hasCustomPrompt="1"/>
          </p:nvPr>
        </p:nvSpPr>
        <p:spPr>
          <a:xfrm>
            <a:off x="1127125" y="1990800"/>
            <a:ext cx="10371275" cy="3708000"/>
          </a:xfrm>
        </p:spPr>
        <p:txBody>
          <a:bodyPr anchor="t" anchorCtr="0"/>
          <a:lstStyle>
            <a:lvl1pPr>
              <a:defRPr sz="3700">
                <a:solidFill>
                  <a:schemeClr val="tx1"/>
                </a:solidFill>
              </a:defRPr>
            </a:lvl1pPr>
          </a:lstStyle>
          <a:p>
            <a:r>
              <a:rPr lang="da-DK" dirty="0"/>
              <a:t>Overskrift 38pt skrives her</a:t>
            </a:r>
            <a:br>
              <a:rPr lang="da-DK" dirty="0"/>
            </a:br>
            <a:r>
              <a:rPr lang="da-DK" dirty="0"/>
              <a:t>i to eller flere linjer</a:t>
            </a:r>
          </a:p>
        </p:txBody>
      </p:sp>
      <p:sp>
        <p:nvSpPr>
          <p:cNvPr id="9" name="Slide Number Placeholder 8">
            <a:extLst>
              <a:ext uri="{FF2B5EF4-FFF2-40B4-BE49-F238E27FC236}">
                <a16:creationId xmlns:a16="http://schemas.microsoft.com/office/drawing/2014/main" id="{6261CD4B-05ED-D2F2-74A7-8BA4A38C2AF8}"/>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765125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Èn tekstspalte - farvet baggrun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3" name="Logoimage" descr="{&quot;templafy&quot;:{&quot;id&quot;:&quot;c5d079ec-02f7-4bc6-895c-16881474c7ac&quot;}}">
            <a:extLst>
              <a:ext uri="{FF2B5EF4-FFF2-40B4-BE49-F238E27FC236}">
                <a16:creationId xmlns:a16="http://schemas.microsoft.com/office/drawing/2014/main" id="{CC122C87-EBA4-72D1-01A2-6E5CA2E7E6A2}"/>
              </a:ext>
            </a:extLst>
          </p:cNvPr>
          <p:cNvPicPr>
            <a:picLocks/>
          </p:cNvPicPr>
          <p:nvPr userDrawn="1"/>
        </p:nvPicPr>
        <p:blipFill>
          <a:blip r:embed="rId2"/>
          <a:stretch>
            <a:fillRect/>
          </a:stretch>
        </p:blipFill>
        <p:spPr>
          <a:xfrm>
            <a:off x="608" y="5712381"/>
            <a:ext cx="687686" cy="687686"/>
          </a:xfrm>
          <a:prstGeom prst="rect">
            <a:avLst/>
          </a:prstGeom>
        </p:spPr>
      </p:pic>
      <p:pic>
        <p:nvPicPr>
          <p:cNvPr id="10" name="ExtralogoBottomimage" descr="{&quot;templafy&quot;:{&quot;id&quot;:&quot;ff33a3d1-ec56-4023-933d-ec444a719e73&quot;}}">
            <a:extLst>
              <a:ext uri="{FF2B5EF4-FFF2-40B4-BE49-F238E27FC236}">
                <a16:creationId xmlns:a16="http://schemas.microsoft.com/office/drawing/2014/main" id="{822EB9F0-F1BF-2A7F-C64C-1F324A6DFEF1}"/>
              </a:ext>
            </a:extLst>
          </p:cNvPr>
          <p:cNvPicPr>
            <a:picLocks/>
          </p:cNvPicPr>
          <p:nvPr userDrawn="1"/>
        </p:nvPicPr>
        <p:blipFill>
          <a:blip r:embed="rId3"/>
          <a:stretch>
            <a:fillRect/>
          </a:stretch>
        </p:blipFill>
        <p:spPr>
          <a:xfrm>
            <a:off x="5659749" y="6318001"/>
            <a:ext cx="1324966" cy="421253"/>
          </a:xfrm>
          <a:prstGeom prst="rect">
            <a:avLst/>
          </a:prstGeom>
        </p:spPr>
      </p:pic>
      <p:pic>
        <p:nvPicPr>
          <p:cNvPr id="15" name="ExtralogoTopimage" descr="{&quot;templafy&quot;:{&quot;id&quot;:&quot;034e0fad-0504-4176-875c-aec65c18434d&quot;}}">
            <a:extLst>
              <a:ext uri="{FF2B5EF4-FFF2-40B4-BE49-F238E27FC236}">
                <a16:creationId xmlns:a16="http://schemas.microsoft.com/office/drawing/2014/main" id="{9230EB07-9726-5451-FAF0-059FB945D14C}"/>
              </a:ext>
            </a:extLst>
          </p:cNvPr>
          <p:cNvPicPr>
            <a:picLocks/>
          </p:cNvPicPr>
          <p:nvPr userDrawn="1"/>
        </p:nvPicPr>
        <p:blipFill>
          <a:blip r:embed="rId3"/>
          <a:stretch>
            <a:fillRect/>
          </a:stretch>
        </p:blipFill>
        <p:spPr>
          <a:xfrm>
            <a:off x="9957600" y="97201"/>
            <a:ext cx="2178272" cy="684085"/>
          </a:xfrm>
          <a:prstGeom prst="rect">
            <a:avLst/>
          </a:prstGeom>
        </p:spPr>
      </p:pic>
      <p:sp>
        <p:nvSpPr>
          <p:cNvPr id="7" name="Virksomhed" descr="{&quot;templafy&quot;:{&quot;id&quot;:&quot;66014d71-9ed0-4b7c-b438-3ddcfddd5b37&quot;}}">
            <a:extLst>
              <a:ext uri="{FF2B5EF4-FFF2-40B4-BE49-F238E27FC236}">
                <a16:creationId xmlns:a16="http://schemas.microsoft.com/office/drawing/2014/main" id="{0FB369D3-9BCD-F2DA-658F-22E8E2B2622C}"/>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23" name="Titel" descr="{&quot;templafy&quot;:{&quot;id&quot;:&quot;b2213702-7318-4b80-81b9-ccb2d2751cb1&quot;}}">
            <a:extLst>
              <a:ext uri="{FF2B5EF4-FFF2-40B4-BE49-F238E27FC236}">
                <a16:creationId xmlns:a16="http://schemas.microsoft.com/office/drawing/2014/main" id="{294AE339-9C4F-DEC4-D1F6-DB15781A718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24" name="Navn" descr="{&quot;templafy&quot;:{&quot;id&quot;:&quot;c02a1cdb-551e-4f7e-932a-576df0fa157b&quot;}}">
            <a:extLst>
              <a:ext uri="{FF2B5EF4-FFF2-40B4-BE49-F238E27FC236}">
                <a16:creationId xmlns:a16="http://schemas.microsoft.com/office/drawing/2014/main" id="{C17B2358-47B8-DC9E-82CB-0042E1B89A07}"/>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25" name="Dato" descr="{&quot;templafy&quot;:{&quot;id&quot;:&quot;9de28fe4-ed7e-455e-9045-e0424774d469&quot;}}">
            <a:extLst>
              <a:ext uri="{FF2B5EF4-FFF2-40B4-BE49-F238E27FC236}">
                <a16:creationId xmlns:a16="http://schemas.microsoft.com/office/drawing/2014/main" id="{DB0E60C3-DDB9-3C1B-73C8-71C0224F67D5}"/>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2" name="CenterFreeText" descr="{&quot;templafy&quot;:{&quot;id&quot;:&quot;05d23cd6-ea6c-4f08-9ee8-c96385452913&quot;}}">
            <a:extLst>
              <a:ext uri="{FF2B5EF4-FFF2-40B4-BE49-F238E27FC236}">
                <a16:creationId xmlns:a16="http://schemas.microsoft.com/office/drawing/2014/main" id="{75808C1F-B29E-DCAE-F288-DEDEA777B21C}"/>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3" name="Center" descr="{&quot;templafy&quot;:{&quot;id&quot;:&quot;f6c1be70-1aec-485f-978d-752e1e21d60a&quot;}}" hidden="1">
            <a:extLst>
              <a:ext uri="{FF2B5EF4-FFF2-40B4-BE49-F238E27FC236}">
                <a16:creationId xmlns:a16="http://schemas.microsoft.com/office/drawing/2014/main" id="{18229CC5-A723-9F91-A1BA-14078A282E9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a:extLst>
              <a:ext uri="{FF2B5EF4-FFF2-40B4-BE49-F238E27FC236}">
                <a16:creationId xmlns:a16="http://schemas.microsoft.com/office/drawing/2014/main" id="{8E005D95-5BE7-44A6-9245-79D170D3E04F}"/>
              </a:ext>
            </a:extLst>
          </p:cNvPr>
          <p:cNvSpPr>
            <a:spLocks noGrp="1"/>
          </p:cNvSpPr>
          <p:nvPr>
            <p:ph type="title" hasCustomPrompt="1"/>
          </p:nvPr>
        </p:nvSpPr>
        <p:spPr>
          <a:xfrm>
            <a:off x="1126800" y="871200"/>
            <a:ext cx="10371600" cy="828000"/>
          </a:xfrm>
        </p:spPr>
        <p:txBody>
          <a:bodyPr/>
          <a:lstStyle>
            <a:lvl1pPr>
              <a:defRPr/>
            </a:lvl1pPr>
          </a:lstStyle>
          <a:p>
            <a:r>
              <a:rPr lang="da-DK" dirty="0"/>
              <a:t>Overskrift 28pt i max. to linjer </a:t>
            </a:r>
            <a:br>
              <a:rPr lang="da-DK" dirty="0"/>
            </a:br>
            <a:r>
              <a:rPr lang="da-DK" dirty="0"/>
              <a:t>teksten vokser opad</a:t>
            </a:r>
          </a:p>
        </p:txBody>
      </p:sp>
      <p:sp>
        <p:nvSpPr>
          <p:cNvPr id="9" name="Pladsholder til indhold 2">
            <a:extLst>
              <a:ext uri="{FF2B5EF4-FFF2-40B4-BE49-F238E27FC236}">
                <a16:creationId xmlns:a16="http://schemas.microsoft.com/office/drawing/2014/main" id="{4DB57367-B34F-4F3D-9CB4-5407F22CD543}"/>
              </a:ext>
            </a:extLst>
          </p:cNvPr>
          <p:cNvSpPr>
            <a:spLocks noGrp="1"/>
          </p:cNvSpPr>
          <p:nvPr>
            <p:ph sz="quarter" idx="13" hasCustomPrompt="1"/>
          </p:nvPr>
        </p:nvSpPr>
        <p:spPr>
          <a:xfrm>
            <a:off x="1127125" y="1989137"/>
            <a:ext cx="10371275" cy="370800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1" name="Slide Number Placeholder 10">
            <a:extLst>
              <a:ext uri="{FF2B5EF4-FFF2-40B4-BE49-F238E27FC236}">
                <a16:creationId xmlns:a16="http://schemas.microsoft.com/office/drawing/2014/main" id="{D522E1F5-E5BA-C8B4-49A0-F3BCCB1FEF21}"/>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894749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Én tekstspalte - mørk baggrund">
    <p:bg>
      <p:bgPr>
        <a:solidFill>
          <a:schemeClr val="bg2"/>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D13C6E13-B223-D087-0526-8BD40AB0C305}"/>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7" name="Logoimage" descr="{&quot;templafy&quot;:{&quot;id&quot;:&quot;16fc3c0c-54df-42bc-b7b6-d00419bf83f6&quot;}}">
            <a:extLst>
              <a:ext uri="{FF2B5EF4-FFF2-40B4-BE49-F238E27FC236}">
                <a16:creationId xmlns:a16="http://schemas.microsoft.com/office/drawing/2014/main" id="{0E14BF16-6E51-0A09-2F01-0346E0DE534D}"/>
              </a:ext>
            </a:extLst>
          </p:cNvPr>
          <p:cNvPicPr>
            <a:picLocks/>
          </p:cNvPicPr>
          <p:nvPr userDrawn="1"/>
        </p:nvPicPr>
        <p:blipFill>
          <a:blip r:embed="rId2"/>
          <a:stretch>
            <a:fillRect/>
          </a:stretch>
        </p:blipFill>
        <p:spPr>
          <a:xfrm>
            <a:off x="608" y="5712381"/>
            <a:ext cx="687686" cy="687686"/>
          </a:xfrm>
          <a:prstGeom prst="rect">
            <a:avLst/>
          </a:prstGeom>
        </p:spPr>
      </p:pic>
      <p:pic>
        <p:nvPicPr>
          <p:cNvPr id="9" name="ExtralogoBottomimage" descr="{&quot;templafy&quot;:{&quot;id&quot;:&quot;1168c3af-379c-4ff7-bc1f-73deda64b4a2&quot;}}">
            <a:extLst>
              <a:ext uri="{FF2B5EF4-FFF2-40B4-BE49-F238E27FC236}">
                <a16:creationId xmlns:a16="http://schemas.microsoft.com/office/drawing/2014/main" id="{E84F68B1-78C8-353E-2484-959D9D459184}"/>
              </a:ext>
            </a:extLst>
          </p:cNvPr>
          <p:cNvPicPr>
            <a:picLocks/>
          </p:cNvPicPr>
          <p:nvPr userDrawn="1"/>
        </p:nvPicPr>
        <p:blipFill>
          <a:blip r:embed="rId3"/>
          <a:stretch>
            <a:fillRect/>
          </a:stretch>
        </p:blipFill>
        <p:spPr>
          <a:xfrm>
            <a:off x="5659749" y="6318001"/>
            <a:ext cx="1324966" cy="421253"/>
          </a:xfrm>
          <a:prstGeom prst="rect">
            <a:avLst/>
          </a:prstGeom>
        </p:spPr>
      </p:pic>
      <p:pic>
        <p:nvPicPr>
          <p:cNvPr id="18" name="ExtralogoTopimage" descr="{&quot;templafy&quot;:{&quot;id&quot;:&quot;8fd88391-5079-4ead-8335-920005ac367e&quot;}}">
            <a:extLst>
              <a:ext uri="{FF2B5EF4-FFF2-40B4-BE49-F238E27FC236}">
                <a16:creationId xmlns:a16="http://schemas.microsoft.com/office/drawing/2014/main" id="{202BF74A-651A-C1E3-D38B-D83DD20F399C}"/>
              </a:ext>
            </a:extLst>
          </p:cNvPr>
          <p:cNvPicPr>
            <a:picLocks/>
          </p:cNvPicPr>
          <p:nvPr userDrawn="1"/>
        </p:nvPicPr>
        <p:blipFill>
          <a:blip r:embed="rId3"/>
          <a:stretch>
            <a:fillRect/>
          </a:stretch>
        </p:blipFill>
        <p:spPr>
          <a:xfrm>
            <a:off x="9957600" y="97201"/>
            <a:ext cx="2178272" cy="684085"/>
          </a:xfrm>
          <a:prstGeom prst="rect">
            <a:avLst/>
          </a:prstGeom>
        </p:spPr>
      </p:pic>
      <p:sp>
        <p:nvSpPr>
          <p:cNvPr id="10" name="Virksomhed" descr="{&quot;templafy&quot;:{&quot;id&quot;:&quot;1dd088c7-3485-4fb7-9677-c1d55e3158c2&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tx1"/>
                </a:solidFill>
              </a:rPr>
              <a:t>Amager og Hvidovre Hospital</a:t>
            </a:r>
          </a:p>
        </p:txBody>
      </p:sp>
      <p:sp>
        <p:nvSpPr>
          <p:cNvPr id="11" name="Titel" descr="{&quot;templafy&quot;:{&quot;id&quot;:&quot;944f7f29-d5f4-4e32-8230-e0ae10ffcbd1&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e9ae014a-db6a-4f5b-b2af-cf7f58598d20&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Dato" descr="{&quot;templafy&quot;:{&quot;id&quot;:&quot;9adb9df2-4b73-4a71-87f6-96f2cfb1eb5a&quot;}}">
            <a:extLst>
              <a:ext uri="{FF2B5EF4-FFF2-40B4-BE49-F238E27FC236}">
                <a16:creationId xmlns:a16="http://schemas.microsoft.com/office/drawing/2014/main" id="{118B9469-B40E-D872-3EEB-7AC95F8F84F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4" name="CenterFreeText" descr="{&quot;templafy&quot;:{&quot;id&quot;:&quot;d0c8303d-78b6-42f0-9ecd-b6c5170ae432&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tx1"/>
                </a:solidFill>
              </a:rPr>
              <a:t>Direktionen</a:t>
            </a:r>
            <a:endParaRPr lang="en-GB" sz="1200" dirty="0">
              <a:solidFill>
                <a:schemeClr val="tx1"/>
              </a:solidFill>
            </a:endParaRPr>
          </a:p>
        </p:txBody>
      </p:sp>
      <p:sp>
        <p:nvSpPr>
          <p:cNvPr id="15" name="Center" descr="{&quot;templafy&quot;:{&quot;id&quot;:&quot;e2a50043-af47-4562-a701-4a70127bc238&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800" y="871200"/>
            <a:ext cx="10371600" cy="826910"/>
          </a:xfrm>
        </p:spPr>
        <p:txBody>
          <a:bodyPr/>
          <a:lstStyle/>
          <a:p>
            <a:r>
              <a:rPr lang="da-DK" dirty="0"/>
              <a:t>Overskrift 28pt i max. to linjer teksten vokser opad </a:t>
            </a:r>
            <a:endParaRPr lang="en-GB" dirty="0"/>
          </a:p>
        </p:txBody>
      </p:sp>
      <p:sp>
        <p:nvSpPr>
          <p:cNvPr id="20" name="Pladsholder til indhold 2">
            <a:extLst>
              <a:ext uri="{FF2B5EF4-FFF2-40B4-BE49-F238E27FC236}">
                <a16:creationId xmlns:a16="http://schemas.microsoft.com/office/drawing/2014/main" id="{7947184C-5ED0-A915-AD86-E49BA3A88FDD}"/>
              </a:ext>
            </a:extLst>
          </p:cNvPr>
          <p:cNvSpPr>
            <a:spLocks noGrp="1"/>
          </p:cNvSpPr>
          <p:nvPr>
            <p:ph idx="1" hasCustomPrompt="1"/>
          </p:nvPr>
        </p:nvSpPr>
        <p:spPr>
          <a:xfrm>
            <a:off x="1127125" y="1990800"/>
            <a:ext cx="10371600" cy="3708000"/>
          </a:xfrm>
        </p:spPr>
        <p:txBody>
          <a:bodyPr/>
          <a:lstStyle>
            <a:lvl1pPr>
              <a:buClrTx/>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da-DK" noProof="0" dirty="0"/>
              <a:t>Brødtekst</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29083973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og foto">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5" name="Logoimage" descr="{&quot;templafy&quot;:{&quot;id&quot;:&quot;66b0c77e-a032-4c04-9516-37ca39a48f44&quot;}}">
            <a:extLst>
              <a:ext uri="{FF2B5EF4-FFF2-40B4-BE49-F238E27FC236}">
                <a16:creationId xmlns:a16="http://schemas.microsoft.com/office/drawing/2014/main" id="{E2CD3CF6-5FE6-0105-9520-B2FCE0679F39}"/>
              </a:ext>
            </a:extLst>
          </p:cNvPr>
          <p:cNvPicPr>
            <a:picLocks/>
          </p:cNvPicPr>
          <p:nvPr userDrawn="1"/>
        </p:nvPicPr>
        <p:blipFill>
          <a:blip r:embed="rId2"/>
          <a:stretch>
            <a:fillRect/>
          </a:stretch>
        </p:blipFill>
        <p:spPr>
          <a:xfrm>
            <a:off x="608" y="5712381"/>
            <a:ext cx="687686" cy="687686"/>
          </a:xfrm>
          <a:prstGeom prst="rect">
            <a:avLst/>
          </a:prstGeom>
        </p:spPr>
      </p:pic>
      <p:pic>
        <p:nvPicPr>
          <p:cNvPr id="9" name="ExtralogoBottomimage" descr="{&quot;templafy&quot;:{&quot;id&quot;:&quot;6e2ef5d2-94d8-4f08-8a19-061b7a3a7bc4&quot;}}">
            <a:extLst>
              <a:ext uri="{FF2B5EF4-FFF2-40B4-BE49-F238E27FC236}">
                <a16:creationId xmlns:a16="http://schemas.microsoft.com/office/drawing/2014/main" id="{143A01C8-D25C-DD41-44E9-CDDDF47A6FFE}"/>
              </a:ext>
            </a:extLst>
          </p:cNvPr>
          <p:cNvPicPr>
            <a:picLocks/>
          </p:cNvPicPr>
          <p:nvPr userDrawn="1"/>
        </p:nvPicPr>
        <p:blipFill>
          <a:blip r:embed="rId3"/>
          <a:stretch>
            <a:fillRect/>
          </a:stretch>
        </p:blipFill>
        <p:spPr>
          <a:xfrm>
            <a:off x="5659749" y="6318001"/>
            <a:ext cx="1324966" cy="421253"/>
          </a:xfrm>
          <a:prstGeom prst="rect">
            <a:avLst/>
          </a:prstGeom>
        </p:spPr>
      </p:pic>
      <p:pic>
        <p:nvPicPr>
          <p:cNvPr id="16" name="ExtralogoTopimage" descr="{&quot;templafy&quot;:{&quot;id&quot;:&quot;65513549-da69-4e71-b506-f455d044c75b&quot;}}">
            <a:extLst>
              <a:ext uri="{FF2B5EF4-FFF2-40B4-BE49-F238E27FC236}">
                <a16:creationId xmlns:a16="http://schemas.microsoft.com/office/drawing/2014/main" id="{4579F2CF-373C-F5DC-DD3B-3EF0F4D514A9}"/>
              </a:ext>
            </a:extLst>
          </p:cNvPr>
          <p:cNvPicPr>
            <a:picLocks/>
          </p:cNvPicPr>
          <p:nvPr userDrawn="1"/>
        </p:nvPicPr>
        <p:blipFill>
          <a:blip r:embed="rId3"/>
          <a:stretch>
            <a:fillRect/>
          </a:stretch>
        </p:blipFill>
        <p:spPr>
          <a:xfrm>
            <a:off x="9957600" y="97201"/>
            <a:ext cx="2178272" cy="684085"/>
          </a:xfrm>
          <a:prstGeom prst="rect">
            <a:avLst/>
          </a:prstGeom>
        </p:spPr>
      </p:pic>
      <p:sp>
        <p:nvSpPr>
          <p:cNvPr id="7" name="Virksomhed" descr="{&quot;templafy&quot;:{&quot;id&quot;:&quot;53281caa-8a55-40bf-9cdc-81be18411e69&quot;}}">
            <a:extLst>
              <a:ext uri="{FF2B5EF4-FFF2-40B4-BE49-F238E27FC236}">
                <a16:creationId xmlns:a16="http://schemas.microsoft.com/office/drawing/2014/main" id="{DF71BBB0-C73F-872B-2579-3887B40AC69F}"/>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0" name="Titel" descr="{&quot;templafy&quot;:{&quot;id&quot;:&quot;1ce54daa-d50c-4425-adf8-b55ad8811e92&quot;}}">
            <a:extLst>
              <a:ext uri="{FF2B5EF4-FFF2-40B4-BE49-F238E27FC236}">
                <a16:creationId xmlns:a16="http://schemas.microsoft.com/office/drawing/2014/main" id="{E011F6EF-9285-EE1F-E3AE-A25E66535DB6}"/>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1" name="Navn" descr="{&quot;templafy&quot;:{&quot;id&quot;:&quot;0938b616-64be-48f8-825d-0cad72536961&quot;}}">
            <a:extLst>
              <a:ext uri="{FF2B5EF4-FFF2-40B4-BE49-F238E27FC236}">
                <a16:creationId xmlns:a16="http://schemas.microsoft.com/office/drawing/2014/main" id="{19597770-8C61-6EDD-1A3F-60F7871D65F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2" name="Dato" descr="{&quot;templafy&quot;:{&quot;id&quot;:&quot;adbf9916-be06-442b-8a25-23dbbab54fcd&quot;}}">
            <a:extLst>
              <a:ext uri="{FF2B5EF4-FFF2-40B4-BE49-F238E27FC236}">
                <a16:creationId xmlns:a16="http://schemas.microsoft.com/office/drawing/2014/main" id="{36B6A311-0DEE-D2F6-45DE-AD5FCB8DC9F9}"/>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CenterFreeText" descr="{&quot;templafy&quot;:{&quot;id&quot;:&quot;09a09594-a3e7-466f-9ec4-5e3e4312bed5&quot;}}">
            <a:extLst>
              <a:ext uri="{FF2B5EF4-FFF2-40B4-BE49-F238E27FC236}">
                <a16:creationId xmlns:a16="http://schemas.microsoft.com/office/drawing/2014/main" id="{20904CD1-6F68-5B4E-E10A-CB381C30BFD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4" name="Center" descr="{&quot;templafy&quot;:{&quot;id&quot;:&quot;a0c89b43-fda0-4e33-9426-4fe0ba0838a3&quot;}}" hidden="1">
            <a:extLst>
              <a:ext uri="{FF2B5EF4-FFF2-40B4-BE49-F238E27FC236}">
                <a16:creationId xmlns:a16="http://schemas.microsoft.com/office/drawing/2014/main" id="{F65B4CA0-F756-7944-D523-961E83DA5E1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32" name="Titel 1">
            <a:extLst>
              <a:ext uri="{FF2B5EF4-FFF2-40B4-BE49-F238E27FC236}">
                <a16:creationId xmlns:a16="http://schemas.microsoft.com/office/drawing/2014/main" id="{4CDF0DB2-1037-4B3D-9866-85FC4F8951B9}"/>
              </a:ext>
            </a:extLst>
          </p:cNvPr>
          <p:cNvSpPr>
            <a:spLocks noGrp="1"/>
          </p:cNvSpPr>
          <p:nvPr>
            <p:ph type="title" hasCustomPrompt="1"/>
          </p:nvPr>
        </p:nvSpPr>
        <p:spPr>
          <a:xfrm>
            <a:off x="1127126" y="872078"/>
            <a:ext cx="5005388" cy="826910"/>
          </a:xfrm>
        </p:spPr>
        <p:txBody>
          <a:bodyPr/>
          <a:lstStyle>
            <a:lvl1pPr>
              <a:defRPr>
                <a:solidFill>
                  <a:schemeClr val="tx1"/>
                </a:solidFill>
              </a:defRPr>
            </a:lvl1pPr>
          </a:lstStyle>
          <a:p>
            <a:r>
              <a:rPr lang="da-DK" dirty="0"/>
              <a:t>Overskrift 28pt i max. to linjer teksten vokser opad </a:t>
            </a:r>
            <a:endParaRPr lang="en-GB" dirty="0"/>
          </a:p>
        </p:txBody>
      </p:sp>
      <p:sp>
        <p:nvSpPr>
          <p:cNvPr id="34" name="Pladsholder til indhold 2">
            <a:extLst>
              <a:ext uri="{FF2B5EF4-FFF2-40B4-BE49-F238E27FC236}">
                <a16:creationId xmlns:a16="http://schemas.microsoft.com/office/drawing/2014/main" id="{4F6C9FCB-BFA0-43B3-A8D2-73B806091F79}"/>
              </a:ext>
            </a:extLst>
          </p:cNvPr>
          <p:cNvSpPr>
            <a:spLocks noGrp="1"/>
          </p:cNvSpPr>
          <p:nvPr>
            <p:ph sz="quarter" idx="17" hasCustomPrompt="1"/>
          </p:nvPr>
        </p:nvSpPr>
        <p:spPr>
          <a:xfrm>
            <a:off x="1127126" y="1990800"/>
            <a:ext cx="5005388" cy="3708000"/>
          </a:xfrm>
        </p:spPr>
        <p:txBody>
          <a:bodyPr/>
          <a:lstStyle>
            <a:lvl1pPr marL="270000" indent="-270000">
              <a:defRPr baseline="0">
                <a:solidFill>
                  <a:schemeClr val="tx1"/>
                </a:solidFill>
              </a:defRPr>
            </a:lvl1pPr>
            <a:lvl2pPr marL="630000" indent="-270000">
              <a:defRPr>
                <a:solidFill>
                  <a:schemeClr val="tx1"/>
                </a:solidFill>
              </a:defRPr>
            </a:lvl2pPr>
            <a:lvl3pPr marL="936000" indent="-234000">
              <a:defRPr>
                <a:solidFill>
                  <a:schemeClr val="tx1"/>
                </a:solidFill>
              </a:defRPr>
            </a:lvl3pPr>
            <a:lvl4pPr marL="1296000" indent="-216000">
              <a:defRPr>
                <a:solidFill>
                  <a:schemeClr val="tx1"/>
                </a:solidFill>
              </a:defRPr>
            </a:lvl4pPr>
            <a:lvl5pPr marL="1656000" indent="-216000">
              <a:defRPr>
                <a:solidFill>
                  <a:schemeClr val="tx1"/>
                </a:solidFill>
              </a:defRPr>
            </a:lvl5pPr>
            <a:lvl6pPr marL="1818000" indent="0">
              <a:buNone/>
              <a:defRPr>
                <a:solidFill>
                  <a:schemeClr val="tx1"/>
                </a:solidFill>
              </a:defRPr>
            </a:lvl6pPr>
            <a:lvl7pPr marL="2178000" indent="0">
              <a:buNone/>
              <a:defRPr>
                <a:solidFill>
                  <a:schemeClr val="tx1"/>
                </a:solidFill>
              </a:defRPr>
            </a:lvl7pPr>
            <a:lvl8pPr marL="2538000" indent="0">
              <a:buNone/>
              <a:defRPr>
                <a:solidFill>
                  <a:schemeClr val="tx1"/>
                </a:solidFill>
              </a:defRPr>
            </a:lvl8pPr>
            <a:lvl9pPr marL="2538000" indent="0">
              <a:buNone/>
              <a:defRPr sz="1000">
                <a:solidFill>
                  <a:schemeClr val="tx1"/>
                </a:solidFill>
              </a:defRPr>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a:p>
            <a:pPr lvl="8"/>
            <a:endParaRPr lang="da-DK" dirty="0"/>
          </a:p>
        </p:txBody>
      </p:sp>
      <p:sp>
        <p:nvSpPr>
          <p:cNvPr id="33" name="Pladsholder til billede 2">
            <a:extLst>
              <a:ext uri="{FF2B5EF4-FFF2-40B4-BE49-F238E27FC236}">
                <a16:creationId xmlns:a16="http://schemas.microsoft.com/office/drawing/2014/main" id="{E4E17A79-F37E-41DA-B54E-BEA03CB50E11}"/>
              </a:ext>
              <a:ext uri="{C183D7F6-B498-43B3-948B-1728B52AA6E4}">
                <adec:decorative xmlns:adec="http://schemas.microsoft.com/office/drawing/2017/decorative" val="1"/>
              </a:ext>
            </a:extLst>
          </p:cNvPr>
          <p:cNvSpPr>
            <a:spLocks noGrp="1"/>
          </p:cNvSpPr>
          <p:nvPr>
            <p:ph type="pic" sz="quarter" idx="16" hasCustomPrompt="1"/>
          </p:nvPr>
        </p:nvSpPr>
        <p:spPr>
          <a:xfrm>
            <a:off x="6496073" y="0"/>
            <a:ext cx="5695927" cy="6857447"/>
          </a:xfrm>
        </p:spPr>
        <p:txBody>
          <a:bodyPr tIns="900000" bIns="0" anchor="ctr" anchorCtr="0"/>
          <a:lstStyle>
            <a:lvl1pPr marL="0" indent="0" algn="ctr">
              <a:buNone/>
              <a:defRPr sz="1400" baseline="0">
                <a:solidFill>
                  <a:schemeClr val="tx1"/>
                </a:solidFill>
              </a:defRPr>
            </a:lvl1pPr>
          </a:lstStyle>
          <a:p>
            <a:r>
              <a:rPr lang="da-DK" dirty="0"/>
              <a:t>Klik på ikon for at indsætte billede</a:t>
            </a:r>
          </a:p>
        </p:txBody>
      </p:sp>
      <p:sp>
        <p:nvSpPr>
          <p:cNvPr id="8" name="Slide Number Placeholder 7">
            <a:extLst>
              <a:ext uri="{FF2B5EF4-FFF2-40B4-BE49-F238E27FC236}">
                <a16:creationId xmlns:a16="http://schemas.microsoft.com/office/drawing/2014/main" id="{B0D91626-5CE5-262B-2D03-BBA2C05D8770}"/>
              </a:ext>
              <a:ext uri="{C183D7F6-B498-43B3-948B-1728B52AA6E4}">
                <adec:decorative xmlns:adec="http://schemas.microsoft.com/office/drawing/2017/decorative" val="1"/>
              </a:ext>
            </a:extLst>
          </p:cNvPr>
          <p:cNvSpPr>
            <a:spLocks noGrp="1"/>
          </p:cNvSpPr>
          <p:nvPr>
            <p:ph type="sldNum" sz="quarter" idx="18"/>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091511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ut">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5" name="Logoimage" descr="{&quot;templafy&quot;:{&quot;id&quot;:&quot;dc4ff5f5-91c0-4661-9b9d-66961852dd1c&quot;}}">
            <a:extLst>
              <a:ext uri="{FF2B5EF4-FFF2-40B4-BE49-F238E27FC236}">
                <a16:creationId xmlns:a16="http://schemas.microsoft.com/office/drawing/2014/main" id="{3FB7F005-7C48-C7A5-F178-FCBE78BEEA69}"/>
              </a:ext>
            </a:extLst>
          </p:cNvPr>
          <p:cNvPicPr>
            <a:picLocks/>
          </p:cNvPicPr>
          <p:nvPr userDrawn="1"/>
        </p:nvPicPr>
        <p:blipFill>
          <a:blip r:embed="rId2"/>
          <a:stretch>
            <a:fillRect/>
          </a:stretch>
        </p:blipFill>
        <p:spPr>
          <a:xfrm>
            <a:off x="608" y="5712381"/>
            <a:ext cx="687686" cy="687686"/>
          </a:xfrm>
          <a:prstGeom prst="rect">
            <a:avLst/>
          </a:prstGeom>
        </p:spPr>
      </p:pic>
      <p:pic>
        <p:nvPicPr>
          <p:cNvPr id="10" name="ExtralogoTopimage" descr="{&quot;templafy&quot;:{&quot;id&quot;:&quot;4050ac2d-8b3f-41e3-86f5-f773b06a77fc&quot;}}">
            <a:extLst>
              <a:ext uri="{FF2B5EF4-FFF2-40B4-BE49-F238E27FC236}">
                <a16:creationId xmlns:a16="http://schemas.microsoft.com/office/drawing/2014/main" id="{CC658F5A-DF8B-7D24-BC93-839E62D26FC8}"/>
              </a:ext>
            </a:extLst>
          </p:cNvPr>
          <p:cNvPicPr>
            <a:picLocks/>
          </p:cNvPicPr>
          <p:nvPr userDrawn="1"/>
        </p:nvPicPr>
        <p:blipFill>
          <a:blip r:embed="rId3"/>
          <a:stretch>
            <a:fillRect/>
          </a:stretch>
        </p:blipFill>
        <p:spPr>
          <a:xfrm>
            <a:off x="9957600" y="97201"/>
            <a:ext cx="2178272" cy="684085"/>
          </a:xfrm>
          <a:prstGeom prst="rect">
            <a:avLst/>
          </a:prstGeom>
        </p:spPr>
      </p:pic>
      <p:pic>
        <p:nvPicPr>
          <p:cNvPr id="21" name="ExtralogoBottomimage" descr="{&quot;templafy&quot;:{&quot;id&quot;:&quot;c79ba5c7-f0ec-43cd-99f5-37013646fe28&quot;}}">
            <a:extLst>
              <a:ext uri="{FF2B5EF4-FFF2-40B4-BE49-F238E27FC236}">
                <a16:creationId xmlns:a16="http://schemas.microsoft.com/office/drawing/2014/main" id="{5C45FFFF-D0E0-7BC2-56A0-CCEA93D6ABEB}"/>
              </a:ext>
            </a:extLst>
          </p:cNvPr>
          <p:cNvPicPr>
            <a:picLocks/>
          </p:cNvPicPr>
          <p:nvPr userDrawn="1"/>
        </p:nvPicPr>
        <p:blipFill>
          <a:blip r:embed="rId3"/>
          <a:stretch>
            <a:fillRect/>
          </a:stretch>
        </p:blipFill>
        <p:spPr>
          <a:xfrm>
            <a:off x="5659749" y="6318001"/>
            <a:ext cx="1324966" cy="421253"/>
          </a:xfrm>
          <a:prstGeom prst="rect">
            <a:avLst/>
          </a:prstGeom>
        </p:spPr>
      </p:pic>
      <p:sp>
        <p:nvSpPr>
          <p:cNvPr id="8" name="Virksomhed" descr="{&quot;templafy&quot;:{&quot;id&quot;:&quot;6f8a76ae-9dd4-4779-b1f0-0aa1f812f5b8&quot;}}">
            <a:extLst>
              <a:ext uri="{FF2B5EF4-FFF2-40B4-BE49-F238E27FC236}">
                <a16:creationId xmlns:a16="http://schemas.microsoft.com/office/drawing/2014/main" id="{B392F202-0E27-8777-890A-4BCF80949218}"/>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Titel" descr="{&quot;templafy&quot;:{&quot;id&quot;:&quot;e4ac7e41-85e6-4756-a619-1bed774f46b9&quot;}}">
            <a:extLst>
              <a:ext uri="{FF2B5EF4-FFF2-40B4-BE49-F238E27FC236}">
                <a16:creationId xmlns:a16="http://schemas.microsoft.com/office/drawing/2014/main" id="{651D6CA8-B6F1-3799-7F00-8456219A908E}"/>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3" name="Navn" descr="{&quot;templafy&quot;:{&quot;id&quot;:&quot;10b1752c-2046-4161-abaa-e89a8f125da0&quot;}}">
            <a:extLst>
              <a:ext uri="{FF2B5EF4-FFF2-40B4-BE49-F238E27FC236}">
                <a16:creationId xmlns:a16="http://schemas.microsoft.com/office/drawing/2014/main" id="{2339CBE2-F71F-132D-7F48-32D3BF8CAA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4" name="Dato" descr="{&quot;templafy&quot;:{&quot;id&quot;:&quot;b7023e80-3f95-4976-a7ba-9d02c6d5e4b5&quot;}}">
            <a:extLst>
              <a:ext uri="{FF2B5EF4-FFF2-40B4-BE49-F238E27FC236}">
                <a16:creationId xmlns:a16="http://schemas.microsoft.com/office/drawing/2014/main" id="{968B9867-07C7-D56E-45C2-24AA50BFBA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5" name="CenterFreeText" descr="{&quot;templafy&quot;:{&quot;id&quot;:&quot;5056c732-be4b-4465-bad8-2126b34614dc&quot;}}">
            <a:extLst>
              <a:ext uri="{FF2B5EF4-FFF2-40B4-BE49-F238E27FC236}">
                <a16:creationId xmlns:a16="http://schemas.microsoft.com/office/drawing/2014/main" id="{E0B57D99-E147-D482-C490-B5FEAD622B1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6" name="Center" descr="{&quot;templafy&quot;:{&quot;id&quot;:&quot;e003b3d7-802e-4075-8f2d-4f60ca71a0b6&quot;}}" hidden="1">
            <a:extLst>
              <a:ext uri="{FF2B5EF4-FFF2-40B4-BE49-F238E27FC236}">
                <a16:creationId xmlns:a16="http://schemas.microsoft.com/office/drawing/2014/main" id="{4ECF457C-BCB3-A46C-26AB-05547CA4F54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7125" y="1699200"/>
            <a:ext cx="10371275" cy="828000"/>
          </a:xfrm>
        </p:spPr>
        <p:txBody>
          <a:bodyPr/>
          <a:lstStyle>
            <a:lvl1pPr>
              <a:lnSpc>
                <a:spcPct val="85000"/>
              </a:lnSpc>
              <a:defRPr>
                <a:solidFill>
                  <a:schemeClr val="tx1"/>
                </a:solidFill>
              </a:defRPr>
            </a:lvl1pPr>
          </a:lstStyle>
          <a:p>
            <a:r>
              <a:rPr lang="da-DK" dirty="0"/>
              <a:t>Overskrift 28pt i max. to linjer </a:t>
            </a:r>
            <a:br>
              <a:rPr lang="da-DK" dirty="0"/>
            </a:br>
            <a:r>
              <a:rPr lang="da-DK" dirty="0"/>
              <a:t>teksten vokser opad</a:t>
            </a:r>
          </a:p>
        </p:txBody>
      </p:sp>
      <p:sp>
        <p:nvSpPr>
          <p:cNvPr id="11" name="Pladsholder til tekst 2"/>
          <p:cNvSpPr>
            <a:spLocks noGrp="1"/>
          </p:cNvSpPr>
          <p:nvPr>
            <p:ph type="body" sz="quarter" idx="15" hasCustomPrompt="1"/>
          </p:nvPr>
        </p:nvSpPr>
        <p:spPr>
          <a:xfrm>
            <a:off x="1127126" y="2818800"/>
            <a:ext cx="5004000" cy="648000"/>
          </a:xfrm>
        </p:spPr>
        <p:txBody>
          <a:bodyPr/>
          <a:lstStyle>
            <a:lvl1pPr marL="0" indent="0">
              <a:lnSpc>
                <a:spcPct val="85000"/>
              </a:lnSpc>
              <a:buFont typeface="Arial" panose="020B0604020202020204" pitchFamily="34" charset="0"/>
              <a:buNone/>
              <a:defRPr sz="1600" baseline="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7" name="Pladsholder til tekst 3"/>
          <p:cNvSpPr>
            <a:spLocks noGrp="1"/>
          </p:cNvSpPr>
          <p:nvPr>
            <p:ph type="body" sz="quarter" idx="16" hasCustomPrompt="1"/>
          </p:nvPr>
        </p:nvSpPr>
        <p:spPr>
          <a:xfrm>
            <a:off x="1127125" y="3747600"/>
            <a:ext cx="5004001" cy="648000"/>
          </a:xfrm>
        </p:spPr>
        <p:txBody>
          <a:bodyPr/>
          <a:lstStyle>
            <a:lvl1pPr marL="0" indent="0">
              <a:lnSpc>
                <a:spcPct val="85000"/>
              </a:lnSpc>
              <a:buNone/>
              <a:defRPr sz="160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8" name="Pladsholder til tekst 4"/>
          <p:cNvSpPr>
            <a:spLocks noGrp="1"/>
          </p:cNvSpPr>
          <p:nvPr>
            <p:ph type="body" sz="quarter" idx="17" hasCustomPrompt="1"/>
          </p:nvPr>
        </p:nvSpPr>
        <p:spPr>
          <a:xfrm>
            <a:off x="6501600" y="2818800"/>
            <a:ext cx="5004000" cy="648000"/>
          </a:xfrm>
        </p:spPr>
        <p:txBody>
          <a:bodyPr/>
          <a:lstStyle>
            <a:lvl1pPr marL="0" indent="0">
              <a:lnSpc>
                <a:spcPct val="85000"/>
              </a:lnSpc>
              <a:buNone/>
              <a:defRPr sz="160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9" name="Pladsholder til tekst5"/>
          <p:cNvSpPr>
            <a:spLocks noGrp="1"/>
          </p:cNvSpPr>
          <p:nvPr>
            <p:ph type="body" sz="quarter" idx="18" hasCustomPrompt="1"/>
          </p:nvPr>
        </p:nvSpPr>
        <p:spPr>
          <a:xfrm>
            <a:off x="6501600" y="3747600"/>
            <a:ext cx="5004000" cy="648000"/>
          </a:xfrm>
        </p:spPr>
        <p:txBody>
          <a:bodyPr/>
          <a:lstStyle>
            <a:lvl1pPr marL="0" indent="0">
              <a:lnSpc>
                <a:spcPct val="85000"/>
              </a:lnSpc>
              <a:buNone/>
              <a:defRPr sz="1600">
                <a:solidFill>
                  <a:schemeClr val="tx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9" name="Slide Number Placeholder 8">
            <a:extLst>
              <a:ext uri="{FF2B5EF4-FFF2-40B4-BE49-F238E27FC236}">
                <a16:creationId xmlns:a16="http://schemas.microsoft.com/office/drawing/2014/main" id="{A58E4D84-1001-18C0-92D5-2BCBD8903E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967509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5" name="ExtralogoTopimage" descr="{&quot;templafy&quot;:{&quot;id&quot;:&quot;4db3fa42-5150-471f-bfe4-933179a25f22&quot;}}">
            <a:extLst>
              <a:ext uri="{FF2B5EF4-FFF2-40B4-BE49-F238E27FC236}">
                <a16:creationId xmlns:a16="http://schemas.microsoft.com/office/drawing/2014/main" id="{7B8ABD61-3557-E229-50CD-00443901CF5E}"/>
              </a:ext>
            </a:extLst>
          </p:cNvPr>
          <p:cNvPicPr>
            <a:picLocks/>
          </p:cNvPicPr>
          <p:nvPr userDrawn="1"/>
        </p:nvPicPr>
        <p:blipFill>
          <a:blip r:embed="rId2"/>
          <a:stretch>
            <a:fillRect/>
          </a:stretch>
        </p:blipFill>
        <p:spPr>
          <a:xfrm>
            <a:off x="9957600" y="97201"/>
            <a:ext cx="2178272" cy="684085"/>
          </a:xfrm>
          <a:prstGeom prst="rect">
            <a:avLst/>
          </a:prstGeom>
        </p:spPr>
      </p:pic>
      <p:pic>
        <p:nvPicPr>
          <p:cNvPr id="8" name="ExtralogoBottomimage" descr="{&quot;templafy&quot;:{&quot;id&quot;:&quot;f119f8b2-f8b7-4379-b2a4-bc6250eda849&quot;}}">
            <a:extLst>
              <a:ext uri="{FF2B5EF4-FFF2-40B4-BE49-F238E27FC236}">
                <a16:creationId xmlns:a16="http://schemas.microsoft.com/office/drawing/2014/main" id="{F0E50E66-CE22-EDA2-7225-63A9675B4841}"/>
              </a:ext>
            </a:extLst>
          </p:cNvPr>
          <p:cNvPicPr>
            <a:picLocks/>
          </p:cNvPicPr>
          <p:nvPr userDrawn="1"/>
        </p:nvPicPr>
        <p:blipFill>
          <a:blip r:embed="rId2"/>
          <a:stretch>
            <a:fillRect/>
          </a:stretch>
        </p:blipFill>
        <p:spPr>
          <a:xfrm>
            <a:off x="5659749" y="6318001"/>
            <a:ext cx="1324966" cy="421253"/>
          </a:xfrm>
          <a:prstGeom prst="rect">
            <a:avLst/>
          </a:prstGeom>
        </p:spPr>
      </p:pic>
      <p:sp>
        <p:nvSpPr>
          <p:cNvPr id="10" name="Titel" descr="{&quot;templafy&quot;:{&quot;id&quot;:&quot;35c986d1-7aaf-4c90-b2e7-dbd2f7b9fe1e&quot;}}">
            <a:extLst>
              <a:ext uri="{FF2B5EF4-FFF2-40B4-BE49-F238E27FC236}">
                <a16:creationId xmlns:a16="http://schemas.microsoft.com/office/drawing/2014/main" id="{5233E184-459D-75ED-9991-496EA25C2E6C}"/>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1" name="Navn" descr="{&quot;templafy&quot;:{&quot;id&quot;:&quot;12711d2f-5076-4931-8832-da37f50b9486&quot;}}">
            <a:extLst>
              <a:ext uri="{FF2B5EF4-FFF2-40B4-BE49-F238E27FC236}">
                <a16:creationId xmlns:a16="http://schemas.microsoft.com/office/drawing/2014/main" id="{00617ADF-C1D2-1B95-D51C-4DB7A2A7431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2" name="Dato" descr="{&quot;templafy&quot;:{&quot;id&quot;:&quot;ab58922b-7813-4132-b038-360c1344fbc2&quot;}}">
            <a:extLst>
              <a:ext uri="{FF2B5EF4-FFF2-40B4-BE49-F238E27FC236}">
                <a16:creationId xmlns:a16="http://schemas.microsoft.com/office/drawing/2014/main" id="{C6DE31FA-BAC9-F5B8-A779-A0015AD37FD3}"/>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2" name="Slide Number Placeholder 1">
            <a:extLst>
              <a:ext uri="{FF2B5EF4-FFF2-40B4-BE49-F238E27FC236}">
                <a16:creationId xmlns:a16="http://schemas.microsoft.com/office/drawing/2014/main" id="{46CAB180-EBD6-93D3-6B28-93036C5B97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83700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m u/farvet baggrund">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35" name="Slide Number Placeholder 6">
            <a:extLst>
              <a:ext uri="{FF2B5EF4-FFF2-40B4-BE49-F238E27FC236}">
                <a16:creationId xmlns:a16="http://schemas.microsoft.com/office/drawing/2014/main" id="{83F8E170-69DF-4972-9F60-F68F14D60D7D}"/>
              </a:ext>
            </a:extLst>
          </p:cNvPr>
          <p:cNvSpPr>
            <a:spLocks noGrp="1"/>
          </p:cNvSpPr>
          <p:nvPr>
            <p:ph type="sldNum" sz="quarter" idx="12"/>
          </p:nvPr>
        </p:nvSpPr>
        <p:spPr>
          <a:xfrm>
            <a:off x="11505600" y="6289200"/>
            <a:ext cx="687386" cy="180000"/>
          </a:xfrm>
        </p:spPr>
        <p:txBody>
          <a:bodyPr/>
          <a:lstStyle>
            <a:lvl1pPr>
              <a:defRPr>
                <a:solidFill>
                  <a:schemeClr val="tx1"/>
                </a:solidFill>
              </a:defRPr>
            </a:lvl1pPr>
          </a:lstStyle>
          <a:p>
            <a:fld id="{0DAB5548-7253-48D6-B95B-F3D312A72220}" type="slidenum">
              <a:rPr lang="en-GB" smtClean="0"/>
              <a:pPr/>
              <a:t>‹nr.›</a:t>
            </a:fld>
            <a:endParaRPr lang="en-GB" dirty="0"/>
          </a:p>
        </p:txBody>
      </p:sp>
      <p:pic>
        <p:nvPicPr>
          <p:cNvPr id="5" name="ExtralogoBottomimage" descr="{&quot;templafy&quot;:{&quot;id&quot;:&quot;ceb1c9de-3fed-4f47-8873-84d7db6dcf80&quot;}}">
            <a:extLst>
              <a:ext uri="{FF2B5EF4-FFF2-40B4-BE49-F238E27FC236}">
                <a16:creationId xmlns:a16="http://schemas.microsoft.com/office/drawing/2014/main" id="{A22D6F88-8A36-AF30-3C87-A067E7EC20E4}"/>
              </a:ext>
            </a:extLst>
          </p:cNvPr>
          <p:cNvPicPr>
            <a:picLocks/>
          </p:cNvPicPr>
          <p:nvPr userDrawn="1"/>
        </p:nvPicPr>
        <p:blipFill>
          <a:blip r:embed="rId2"/>
          <a:stretch>
            <a:fillRect/>
          </a:stretch>
        </p:blipFill>
        <p:spPr>
          <a:xfrm>
            <a:off x="5659749" y="6318001"/>
            <a:ext cx="1324966" cy="421253"/>
          </a:xfrm>
          <a:prstGeom prst="rect">
            <a:avLst/>
          </a:prstGeom>
        </p:spPr>
      </p:pic>
      <p:pic>
        <p:nvPicPr>
          <p:cNvPr id="7" name="ExtralogoTopimage" descr="{&quot;templafy&quot;:{&quot;id&quot;:&quot;6c735d05-e778-4b54-9301-914d97b366a6&quot;}}">
            <a:extLst>
              <a:ext uri="{FF2B5EF4-FFF2-40B4-BE49-F238E27FC236}">
                <a16:creationId xmlns:a16="http://schemas.microsoft.com/office/drawing/2014/main" id="{4A401081-5B8F-9E1F-E0AE-4F7A1992980F}"/>
              </a:ext>
            </a:extLst>
          </p:cNvPr>
          <p:cNvPicPr>
            <a:picLocks/>
          </p:cNvPicPr>
          <p:nvPr userDrawn="1"/>
        </p:nvPicPr>
        <p:blipFill>
          <a:blip r:embed="rId2"/>
          <a:stretch>
            <a:fillRect/>
          </a:stretch>
        </p:blipFill>
        <p:spPr>
          <a:xfrm>
            <a:off x="9957600" y="97201"/>
            <a:ext cx="2178272" cy="684085"/>
          </a:xfrm>
          <a:prstGeom prst="rect">
            <a:avLst/>
          </a:prstGeom>
        </p:spPr>
      </p:pic>
      <p:sp>
        <p:nvSpPr>
          <p:cNvPr id="11" name="Titel" descr="{&quot;templafy&quot;:{&quot;id&quot;:&quot;4ea02cc2-f1fe-4953-80b2-12b61116659b&quot;}}">
            <a:extLst>
              <a:ext uri="{FF2B5EF4-FFF2-40B4-BE49-F238E27FC236}">
                <a16:creationId xmlns:a16="http://schemas.microsoft.com/office/drawing/2014/main" id="{AC9789B1-B1CE-D7FF-3EE9-41BAAA0B422A}"/>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fb63481c-886f-42e1-bb90-1c53b306e2b3&quot;}}">
            <a:extLst>
              <a:ext uri="{FF2B5EF4-FFF2-40B4-BE49-F238E27FC236}">
                <a16:creationId xmlns:a16="http://schemas.microsoft.com/office/drawing/2014/main" id="{BC3409DC-AF70-C674-C7AC-87B2EFBB5FD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Tree>
    <p:extLst>
      <p:ext uri="{BB962C8B-B14F-4D97-AF65-F5344CB8AC3E}">
        <p14:creationId xmlns:p14="http://schemas.microsoft.com/office/powerpoint/2010/main" val="179173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 med billede">
    <p:spTree>
      <p:nvGrpSpPr>
        <p:cNvPr id="1" name=""/>
        <p:cNvGrpSpPr/>
        <p:nvPr/>
      </p:nvGrpSpPr>
      <p:grpSpPr>
        <a:xfrm>
          <a:off x="0" y="0"/>
          <a:ext cx="0" cy="0"/>
          <a:chOff x="0" y="0"/>
          <a:chExt cx="0" cy="0"/>
        </a:xfrm>
      </p:grpSpPr>
      <p:sp>
        <p:nvSpPr>
          <p:cNvPr id="6" name="Footer">
            <a:extLst>
              <a:ext uri="{FF2B5EF4-FFF2-40B4-BE49-F238E27FC236}">
                <a16:creationId xmlns:a16="http://schemas.microsoft.com/office/drawing/2014/main" id="{30FDFCA5-769A-03D9-8D57-051DA19D2FB5}"/>
              </a:ext>
              <a:ext uri="{C183D7F6-B498-43B3-948B-1728B52AA6E4}">
                <adec:decorative xmlns:adec="http://schemas.microsoft.com/office/drawing/2017/decorative" val="1"/>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10" name="Dato">
            <a:extLst>
              <a:ext uri="{FF2B5EF4-FFF2-40B4-BE49-F238E27FC236}">
                <a16:creationId xmlns:a16="http://schemas.microsoft.com/office/drawing/2014/main" id="{1E512A54-83E1-61C2-C416-D88B731530AE}"/>
              </a:ext>
              <a:ext uri="{C183D7F6-B498-43B3-948B-1728B52AA6E4}">
                <adec:decorative xmlns:adec="http://schemas.microsoft.com/office/drawing/2017/decorative" val="1"/>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
        <p:nvSpPr>
          <p:cNvPr id="24" name="Rektangel 23">
            <a:extLst>
              <a:ext uri="{FF2B5EF4-FFF2-40B4-BE49-F238E27FC236}">
                <a16:creationId xmlns:a16="http://schemas.microsoft.com/office/drawing/2014/main" id="{9683C752-88D7-4AD3-AF5E-81075EDEFBD6}"/>
              </a:ext>
              <a:ext uri="{C183D7F6-B498-43B3-948B-1728B52AA6E4}">
                <adec:decorative xmlns:adec="http://schemas.microsoft.com/office/drawing/2017/decorative" val="1"/>
              </a:ext>
            </a:extLst>
          </p:cNvPr>
          <p:cNvSpPr/>
          <p:nvPr userDrawn="1"/>
        </p:nvSpPr>
        <p:spPr>
          <a:xfrm>
            <a:off x="-1" y="4374000"/>
            <a:ext cx="12191999" cy="2484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a:p>
        </p:txBody>
      </p:sp>
      <p:pic>
        <p:nvPicPr>
          <p:cNvPr id="3" name="Logoimage" descr="{&quot;templafy&quot;:{&quot;id&quot;:&quot;2907a60c-03e4-4d66-8027-3b81a70478b3&quot;}}">
            <a:extLst>
              <a:ext uri="{FF2B5EF4-FFF2-40B4-BE49-F238E27FC236}">
                <a16:creationId xmlns:a16="http://schemas.microsoft.com/office/drawing/2014/main" id="{587A2030-2CB1-CB60-586F-C23B2161D174}"/>
              </a:ext>
            </a:extLst>
          </p:cNvPr>
          <p:cNvPicPr>
            <a:picLocks/>
          </p:cNvPicPr>
          <p:nvPr userDrawn="1"/>
        </p:nvPicPr>
        <p:blipFill>
          <a:blip r:embed="rId2"/>
          <a:stretch>
            <a:fillRect/>
          </a:stretch>
        </p:blipFill>
        <p:spPr>
          <a:xfrm>
            <a:off x="608" y="5712381"/>
            <a:ext cx="687686" cy="687686"/>
          </a:xfrm>
          <a:prstGeom prst="rect">
            <a:avLst/>
          </a:prstGeom>
        </p:spPr>
      </p:pic>
      <p:pic>
        <p:nvPicPr>
          <p:cNvPr id="16" name="ExtralogoBottomimage" descr="{&quot;templafy&quot;:{&quot;id&quot;:&quot;f4658c6a-e2e2-40b7-a9cf-0ab3cb79fba1&quot;}}">
            <a:extLst>
              <a:ext uri="{FF2B5EF4-FFF2-40B4-BE49-F238E27FC236}">
                <a16:creationId xmlns:a16="http://schemas.microsoft.com/office/drawing/2014/main" id="{F6D600DE-8525-9BDE-62C7-2EB167CB0E1A}"/>
              </a:ext>
            </a:extLst>
          </p:cNvPr>
          <p:cNvPicPr>
            <a:picLocks/>
          </p:cNvPicPr>
          <p:nvPr userDrawn="1"/>
        </p:nvPicPr>
        <p:blipFill>
          <a:blip r:embed="rId3"/>
          <a:stretch>
            <a:fillRect/>
          </a:stretch>
        </p:blipFill>
        <p:spPr>
          <a:xfrm>
            <a:off x="5659749" y="6318001"/>
            <a:ext cx="1324966" cy="421253"/>
          </a:xfrm>
          <a:prstGeom prst="rect">
            <a:avLst/>
          </a:prstGeom>
        </p:spPr>
      </p:pic>
      <p:pic>
        <p:nvPicPr>
          <p:cNvPr id="18" name="ExtralogoTopimage" descr="{&quot;templafy&quot;:{&quot;id&quot;:&quot;e1b64d62-bc87-4ae4-a544-af8664cc8e77&quot;}}">
            <a:extLst>
              <a:ext uri="{FF2B5EF4-FFF2-40B4-BE49-F238E27FC236}">
                <a16:creationId xmlns:a16="http://schemas.microsoft.com/office/drawing/2014/main" id="{172AC17A-D387-3F08-9426-85A81811D9BC}"/>
              </a:ext>
            </a:extLst>
          </p:cNvPr>
          <p:cNvPicPr>
            <a:picLocks/>
          </p:cNvPicPr>
          <p:nvPr userDrawn="1"/>
        </p:nvPicPr>
        <p:blipFill>
          <a:blip r:embed="rId3"/>
          <a:stretch>
            <a:fillRect/>
          </a:stretch>
        </p:blipFill>
        <p:spPr>
          <a:xfrm>
            <a:off x="9957600" y="97201"/>
            <a:ext cx="2178272" cy="684085"/>
          </a:xfrm>
          <a:prstGeom prst="rect">
            <a:avLst/>
          </a:prstGeom>
        </p:spPr>
      </p:pic>
      <p:sp>
        <p:nvSpPr>
          <p:cNvPr id="11" name="Titel" descr="{&quot;templafy&quot;:{&quot;id&quot;:&quot;663550ca-d923-4cee-a872-a5b5ecbe38ca&quot;}}">
            <a:extLst>
              <a:ext uri="{FF2B5EF4-FFF2-40B4-BE49-F238E27FC236}">
                <a16:creationId xmlns:a16="http://schemas.microsoft.com/office/drawing/2014/main" id="{4C8B9C52-5E61-26E2-7752-AA8ECBDB6F34}"/>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06078079-2581-478d-9a2a-1f4e2b3980b3&quot;}}">
            <a:extLst>
              <a:ext uri="{FF2B5EF4-FFF2-40B4-BE49-F238E27FC236}">
                <a16:creationId xmlns:a16="http://schemas.microsoft.com/office/drawing/2014/main" id="{D259977B-E08A-8DF3-6E8E-7C57AFD486D3}"/>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Dato" descr="{&quot;templafy&quot;:{&quot;id&quot;:&quot;a1b8bac8-c4a6-476f-8c0b-a224fa2ed686&quot;}}">
            <a:extLst>
              <a:ext uri="{FF2B5EF4-FFF2-40B4-BE49-F238E27FC236}">
                <a16:creationId xmlns:a16="http://schemas.microsoft.com/office/drawing/2014/main" id="{6FFEEA08-0860-E6BC-452F-1A5E74ED0CB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CenterFreeText" descr="{&quot;templafy&quot;:{&quot;id&quot;:&quot;db36b1b1-bb17-45df-8c4c-8023deea6632&quot;}}">
            <a:extLst>
              <a:ext uri="{FF2B5EF4-FFF2-40B4-BE49-F238E27FC236}">
                <a16:creationId xmlns:a16="http://schemas.microsoft.com/office/drawing/2014/main" id="{907DF260-024D-3D30-B302-DFEBAA33423C}"/>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4" name="Center" descr="{&quot;templafy&quot;:{&quot;id&quot;:&quot;9cf73922-17a6-4497-ad80-35df7b168fd0&quot;}}" hidden="1">
            <a:extLst>
              <a:ext uri="{FF2B5EF4-FFF2-40B4-BE49-F238E27FC236}">
                <a16:creationId xmlns:a16="http://schemas.microsoft.com/office/drawing/2014/main" id="{6D6FD68E-FB65-4475-5C37-6433AF7062A0}"/>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5" name="Virksomhed" descr="{&quot;templafy&quot;:{&quot;id&quot;:&quot;51031a96-9e85-4033-a27c-0c349292cf84&quot;}}">
            <a:extLst>
              <a:ext uri="{FF2B5EF4-FFF2-40B4-BE49-F238E27FC236}">
                <a16:creationId xmlns:a16="http://schemas.microsoft.com/office/drawing/2014/main" id="{AE40CD7D-1680-5D21-FB55-DCF9B78C0C7B}"/>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pic>
        <p:nvPicPr>
          <p:cNvPr id="7" name="Billede 6">
            <a:extLst>
              <a:ext uri="{FF2B5EF4-FFF2-40B4-BE49-F238E27FC236}">
                <a16:creationId xmlns:a16="http://schemas.microsoft.com/office/drawing/2014/main" id="{C3B42D70-D59C-2FA4-CA43-55437102955D}"/>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0" y="835854"/>
            <a:ext cx="12192000" cy="3545147"/>
          </a:xfrm>
          <a:prstGeom prst="rect">
            <a:avLst/>
          </a:prstGeom>
        </p:spPr>
      </p:pic>
      <p:sp>
        <p:nvSpPr>
          <p:cNvPr id="28" name="Titel 1">
            <a:extLst>
              <a:ext uri="{FF2B5EF4-FFF2-40B4-BE49-F238E27FC236}">
                <a16:creationId xmlns:a16="http://schemas.microsoft.com/office/drawing/2014/main" id="{4595C0FA-AA7D-4727-B042-A050A2C8689F}"/>
              </a:ext>
            </a:extLst>
          </p:cNvPr>
          <p:cNvSpPr>
            <a:spLocks noGrp="1"/>
          </p:cNvSpPr>
          <p:nvPr>
            <p:ph type="title" hasCustomPrompt="1"/>
          </p:nvPr>
        </p:nvSpPr>
        <p:spPr>
          <a:xfrm>
            <a:off x="1127125" y="4669163"/>
            <a:ext cx="10371275" cy="1028375"/>
          </a:xfrm>
        </p:spPr>
        <p:txBody>
          <a:bodyPr anchor="t" anchorCtr="0"/>
          <a:lstStyle>
            <a:lvl1pPr>
              <a:defRPr sz="3800">
                <a:solidFill>
                  <a:schemeClr val="tx1"/>
                </a:solidFill>
              </a:defRPr>
            </a:lvl1pPr>
          </a:lstStyle>
          <a:p>
            <a:r>
              <a:rPr lang="da-DK" dirty="0"/>
              <a:t>Overskrift 38pt skrives her i en eller to linjer</a:t>
            </a:r>
          </a:p>
        </p:txBody>
      </p:sp>
      <p:sp>
        <p:nvSpPr>
          <p:cNvPr id="8" name="Pladsholder til billede 5">
            <a:extLst>
              <a:ext uri="{FF2B5EF4-FFF2-40B4-BE49-F238E27FC236}">
                <a16:creationId xmlns:a16="http://schemas.microsoft.com/office/drawing/2014/main" id="{8737F8AC-7DB9-0C6B-6F24-28C5D7ADB49A}"/>
              </a:ext>
              <a:ext uri="{C183D7F6-B498-43B3-948B-1728B52AA6E4}">
                <adec:decorative xmlns:adec="http://schemas.microsoft.com/office/drawing/2017/decorative" val="1"/>
              </a:ext>
            </a:extLst>
          </p:cNvPr>
          <p:cNvSpPr>
            <a:spLocks noGrp="1"/>
          </p:cNvSpPr>
          <p:nvPr>
            <p:ph type="pic" sz="quarter" idx="13" hasCustomPrompt="1"/>
          </p:nvPr>
        </p:nvSpPr>
        <p:spPr>
          <a:xfrm>
            <a:off x="0" y="836545"/>
            <a:ext cx="12192000" cy="3546956"/>
          </a:xfrm>
        </p:spPr>
        <p:txBody>
          <a:bodyPr tIns="900000" anchor="ctr" anchorCtr="1"/>
          <a:lstStyle>
            <a:lvl1pPr marL="0" indent="0">
              <a:buNone/>
              <a:defRPr sz="2000">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
        <p:nvSpPr>
          <p:cNvPr id="15" name="Slide Number Placeholder 14">
            <a:extLst>
              <a:ext uri="{FF2B5EF4-FFF2-40B4-BE49-F238E27FC236}">
                <a16:creationId xmlns:a16="http://schemas.microsoft.com/office/drawing/2014/main" id="{E12B3B7B-B901-C646-1EEB-3968748BD9BF}"/>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557265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sp>
        <p:nvSpPr>
          <p:cNvPr id="30" name="Background">
            <a:extLst>
              <a:ext uri="{FF2B5EF4-FFF2-40B4-BE49-F238E27FC236}">
                <a16:creationId xmlns:a16="http://schemas.microsoft.com/office/drawing/2014/main" id="{24E50DC6-5BA7-4119-B609-D4119B5D52D2}"/>
              </a:ext>
              <a:ext uri="{C183D7F6-B498-43B3-948B-1728B52AA6E4}">
                <adec:decorative xmlns:adec="http://schemas.microsoft.com/office/drawing/2017/decorative" val="1"/>
              </a:ext>
            </a:extLst>
          </p:cNvPr>
          <p:cNvSpPr/>
          <p:nvPr userDrawn="1"/>
        </p:nvSpPr>
        <p:spPr>
          <a:xfrm>
            <a:off x="0" y="1358214"/>
            <a:ext cx="12191423" cy="550236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pic>
        <p:nvPicPr>
          <p:cNvPr id="504720537" name="Logoimage" descr="{&quot;templafy&quot;:{&quot;id&quot;:&quot;dd7433b9-3133-4861-a084-e984e4cc5c22&quot;}}"/>
          <p:cNvPicPr>
            <a:picLocks noChangeAspect="1"/>
          </p:cNvPicPr>
          <p:nvPr/>
        </p:nvPicPr>
        <p:blipFill>
          <a:blip r:embed="rId2"/>
          <a:stretch>
            <a:fillRect/>
          </a:stretch>
        </p:blipFill>
        <p:spPr>
          <a:xfrm>
            <a:off x="608" y="5712381"/>
            <a:ext cx="687600" cy="687600"/>
          </a:xfrm>
          <a:prstGeom prst="rect">
            <a:avLst/>
          </a:prstGeom>
        </p:spPr>
      </p:pic>
      <p:pic>
        <p:nvPicPr>
          <p:cNvPr id="334793864" name="ExtralogoTopimage" descr="{&quot;templafy&quot;:{&quot;id&quot;:&quot;63c3e7e6-2ebf-4935-8910-4b8ffacb1cab&quot;}}"/>
          <p:cNvPicPr>
            <a:picLocks noChangeAspect="1"/>
          </p:cNvPicPr>
          <p:nvPr/>
        </p:nvPicPr>
        <p:blipFill>
          <a:blip r:embed="rId3"/>
          <a:stretch>
            <a:fillRect/>
          </a:stretch>
        </p:blipFill>
        <p:spPr>
          <a:xfrm>
            <a:off x="9957600" y="97200"/>
            <a:ext cx="2178000" cy="684000"/>
          </a:xfrm>
          <a:prstGeom prst="rect">
            <a:avLst/>
          </a:prstGeom>
        </p:spPr>
      </p:pic>
      <p:sp>
        <p:nvSpPr>
          <p:cNvPr id="4" name="Virksomhed" descr="{&quot;templafy&quot;:{&quot;id&quot;:&quot;69890aed-e831-44e6-9a88-7655b08d2bfb&quot;}}">
            <a:extLst>
              <a:ext uri="{FF2B5EF4-FFF2-40B4-BE49-F238E27FC236}">
                <a16:creationId xmlns:a16="http://schemas.microsoft.com/office/drawing/2014/main" id="{44DF0A83-9F86-1CD0-16C7-E3EE9D75459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6" name="CenterFreeText" descr="{&quot;templafy&quot;:{&quot;id&quot;:&quot;897df4db-1f76-46c0-b553-202d22f280a5&quot;}}">
            <a:extLst>
              <a:ext uri="{FF2B5EF4-FFF2-40B4-BE49-F238E27FC236}">
                <a16:creationId xmlns:a16="http://schemas.microsoft.com/office/drawing/2014/main" id="{C5580BBD-56AE-7634-00FF-CB437CE38F35}"/>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9" name="Center" descr="{&quot;templafy&quot;:{&quot;id&quot;:&quot;c12d37e5-ff80-4eb3-ae05-df5d8143654a&quot;}}" hidden="1">
            <a:extLst>
              <a:ext uri="{FF2B5EF4-FFF2-40B4-BE49-F238E27FC236}">
                <a16:creationId xmlns:a16="http://schemas.microsoft.com/office/drawing/2014/main" id="{907C70E1-C840-FC14-EB06-6D8513027084}"/>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11" name="Titel" descr="{&quot;templafy&quot;:{&quot;id&quot;:&quot;6960ea9f-0a31-4e6d-be45-153f9d82bf73&quot;}}">
            <a:extLst>
              <a:ext uri="{FF2B5EF4-FFF2-40B4-BE49-F238E27FC236}">
                <a16:creationId xmlns:a16="http://schemas.microsoft.com/office/drawing/2014/main" id="{DF4D43D3-9595-9AB3-3A78-3FE8A6A03D13}"/>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2" name="Navn" descr="{&quot;templafy&quot;:{&quot;id&quot;:&quot;216bcbc9-4467-43b2-a1e0-382d0579f541&quot;}}">
            <a:extLst>
              <a:ext uri="{FF2B5EF4-FFF2-40B4-BE49-F238E27FC236}">
                <a16:creationId xmlns:a16="http://schemas.microsoft.com/office/drawing/2014/main" id="{5673107C-0DDB-F05C-E189-CC1B7AC30FE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8" name="Titel 1"/>
          <p:cNvSpPr>
            <a:spLocks noGrp="1"/>
          </p:cNvSpPr>
          <p:nvPr>
            <p:ph type="title" hasCustomPrompt="1"/>
          </p:nvPr>
        </p:nvSpPr>
        <p:spPr>
          <a:xfrm>
            <a:off x="1127125" y="1989138"/>
            <a:ext cx="10371275" cy="2160000"/>
          </a:xfrm>
        </p:spPr>
        <p:txBody>
          <a:bodyPr anchor="t" anchorCtr="0"/>
          <a:lstStyle>
            <a:lvl1pPr>
              <a:defRPr sz="3800">
                <a:solidFill>
                  <a:schemeClr val="accent5">
                    <a:lumMod val="50000"/>
                  </a:schemeClr>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1127125" y="4595449"/>
            <a:ext cx="10371275" cy="1108023"/>
          </a:xfrm>
        </p:spPr>
        <p:txBody>
          <a:bodyPr/>
          <a:lstStyle>
            <a:lvl1pPr marL="0" indent="0" algn="l">
              <a:lnSpc>
                <a:spcPct val="85000"/>
              </a:lnSpc>
              <a:spcAft>
                <a:spcPts val="0"/>
              </a:spcAft>
              <a:buNone/>
              <a:defRPr sz="2000" baseline="0">
                <a:solidFill>
                  <a:schemeClr val="accent5">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sp>
        <p:nvSpPr>
          <p:cNvPr id="15" name="Slide Number Placeholder 14">
            <a:extLst>
              <a:ext uri="{FF2B5EF4-FFF2-40B4-BE49-F238E27FC236}">
                <a16:creationId xmlns:a16="http://schemas.microsoft.com/office/drawing/2014/main" id="{7A1C0411-5C60-5E7D-355A-F66ABC8FE379}"/>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559269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rt med billede">
    <p:spTree>
      <p:nvGrpSpPr>
        <p:cNvPr id="1" name=""/>
        <p:cNvGrpSpPr/>
        <p:nvPr/>
      </p:nvGrpSpPr>
      <p:grpSpPr>
        <a:xfrm>
          <a:off x="0" y="0"/>
          <a:ext cx="0" cy="0"/>
          <a:chOff x="0" y="0"/>
          <a:chExt cx="0" cy="0"/>
        </a:xfrm>
      </p:grpSpPr>
      <p:sp>
        <p:nvSpPr>
          <p:cNvPr id="6" name="Footer">
            <a:extLst>
              <a:ext uri="{FF2B5EF4-FFF2-40B4-BE49-F238E27FC236}">
                <a16:creationId xmlns:a16="http://schemas.microsoft.com/office/drawing/2014/main" id="{30FDFCA5-769A-03D9-8D57-051DA19D2FB5}"/>
              </a:ext>
              <a:ext uri="{C183D7F6-B498-43B3-948B-1728B52AA6E4}">
                <adec:decorative xmlns:adec="http://schemas.microsoft.com/office/drawing/2017/decorative" val="1"/>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10" name="Dato">
            <a:extLst>
              <a:ext uri="{FF2B5EF4-FFF2-40B4-BE49-F238E27FC236}">
                <a16:creationId xmlns:a16="http://schemas.microsoft.com/office/drawing/2014/main" id="{1E512A54-83E1-61C2-C416-D88B731530AE}"/>
              </a:ext>
              <a:ext uri="{C183D7F6-B498-43B3-948B-1728B52AA6E4}">
                <adec:decorative xmlns:adec="http://schemas.microsoft.com/office/drawing/2017/decorative" val="1"/>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
        <p:nvSpPr>
          <p:cNvPr id="24" name="Rektangel 23">
            <a:extLst>
              <a:ext uri="{FF2B5EF4-FFF2-40B4-BE49-F238E27FC236}">
                <a16:creationId xmlns:a16="http://schemas.microsoft.com/office/drawing/2014/main" id="{9683C752-88D7-4AD3-AF5E-81075EDEFBD6}"/>
              </a:ext>
              <a:ext uri="{C183D7F6-B498-43B3-948B-1728B52AA6E4}">
                <adec:decorative xmlns:adec="http://schemas.microsoft.com/office/drawing/2017/decorative" val="1"/>
              </a:ext>
            </a:extLst>
          </p:cNvPr>
          <p:cNvSpPr/>
          <p:nvPr userDrawn="1"/>
        </p:nvSpPr>
        <p:spPr>
          <a:xfrm>
            <a:off x="-1" y="4374000"/>
            <a:ext cx="12191999" cy="2484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a:p>
        </p:txBody>
      </p:sp>
      <p:pic>
        <p:nvPicPr>
          <p:cNvPr id="318187337" name="Logoimage" descr="{&quot;templafy&quot;:{&quot;id&quot;:&quot;0fae7036-184a-47d5-928b-c4a563c20303&quot;}}"/>
          <p:cNvPicPr>
            <a:picLocks noChangeAspect="1"/>
          </p:cNvPicPr>
          <p:nvPr/>
        </p:nvPicPr>
        <p:blipFill>
          <a:blip r:embed="rId2"/>
          <a:stretch>
            <a:fillRect/>
          </a:stretch>
        </p:blipFill>
        <p:spPr>
          <a:xfrm>
            <a:off x="608" y="5712381"/>
            <a:ext cx="687600" cy="687600"/>
          </a:xfrm>
          <a:prstGeom prst="rect">
            <a:avLst/>
          </a:prstGeom>
        </p:spPr>
      </p:pic>
      <p:pic>
        <p:nvPicPr>
          <p:cNvPr id="92223295" name="ExtralogoTopimage" descr="{&quot;templafy&quot;:{&quot;id&quot;:&quot;200f3b34-8f0e-4538-b445-1a418f1c6e10&quot;}}"/>
          <p:cNvPicPr>
            <a:picLocks noChangeAspect="1"/>
          </p:cNvPicPr>
          <p:nvPr/>
        </p:nvPicPr>
        <p:blipFill>
          <a:blip r:embed="rId3"/>
          <a:stretch>
            <a:fillRect/>
          </a:stretch>
        </p:blipFill>
        <p:spPr>
          <a:xfrm>
            <a:off x="9957600" y="97200"/>
            <a:ext cx="2178000" cy="684000"/>
          </a:xfrm>
          <a:prstGeom prst="rect">
            <a:avLst/>
          </a:prstGeom>
        </p:spPr>
      </p:pic>
      <p:sp>
        <p:nvSpPr>
          <p:cNvPr id="11" name="Titel" descr="{&quot;templafy&quot;:{&quot;id&quot;:&quot;2a9b9a14-d2e9-4074-9cbf-99f331c65221&quot;}}">
            <a:extLst>
              <a:ext uri="{FF2B5EF4-FFF2-40B4-BE49-F238E27FC236}">
                <a16:creationId xmlns:a16="http://schemas.microsoft.com/office/drawing/2014/main" id="{4C8B9C52-5E61-26E2-7752-AA8ECBDB6F34}"/>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9" name="CenterFreeText" descr="{&quot;templafy&quot;:{&quot;id&quot;:&quot;c8652777-6aea-4e78-87a4-c04d07b2a8c1&quot;}}">
            <a:extLst>
              <a:ext uri="{FF2B5EF4-FFF2-40B4-BE49-F238E27FC236}">
                <a16:creationId xmlns:a16="http://schemas.microsoft.com/office/drawing/2014/main" id="{907DF260-024D-3D30-B302-DFEBAA33423C}"/>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4" name="Center" descr="{&quot;templafy&quot;:{&quot;id&quot;:&quot;a8d8209a-9372-454b-8bc4-cf11fe04696c&quot;}}" hidden="1">
            <a:extLst>
              <a:ext uri="{FF2B5EF4-FFF2-40B4-BE49-F238E27FC236}">
                <a16:creationId xmlns:a16="http://schemas.microsoft.com/office/drawing/2014/main" id="{6D6FD68E-FB65-4475-5C37-6433AF7062A0}"/>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5" name="Virksomhed" descr="{&quot;templafy&quot;:{&quot;id&quot;:&quot;a0812912-4101-4f49-b2d6-fbaae3fb66f8&quot;}}">
            <a:extLst>
              <a:ext uri="{FF2B5EF4-FFF2-40B4-BE49-F238E27FC236}">
                <a16:creationId xmlns:a16="http://schemas.microsoft.com/office/drawing/2014/main" id="{AE40CD7D-1680-5D21-FB55-DCF9B78C0C7B}"/>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pic>
        <p:nvPicPr>
          <p:cNvPr id="7" name="Billede 6">
            <a:extLst>
              <a:ext uri="{FF2B5EF4-FFF2-40B4-BE49-F238E27FC236}">
                <a16:creationId xmlns:a16="http://schemas.microsoft.com/office/drawing/2014/main" id="{C3B42D70-D59C-2FA4-CA43-55437102955D}"/>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0" y="835854"/>
            <a:ext cx="12192000" cy="3545147"/>
          </a:xfrm>
          <a:prstGeom prst="rect">
            <a:avLst/>
          </a:prstGeom>
        </p:spPr>
      </p:pic>
      <p:sp>
        <p:nvSpPr>
          <p:cNvPr id="28" name="Titel 1">
            <a:extLst>
              <a:ext uri="{FF2B5EF4-FFF2-40B4-BE49-F238E27FC236}">
                <a16:creationId xmlns:a16="http://schemas.microsoft.com/office/drawing/2014/main" id="{4595C0FA-AA7D-4727-B042-A050A2C8689F}"/>
              </a:ext>
            </a:extLst>
          </p:cNvPr>
          <p:cNvSpPr>
            <a:spLocks noGrp="1"/>
          </p:cNvSpPr>
          <p:nvPr>
            <p:ph type="title" hasCustomPrompt="1"/>
          </p:nvPr>
        </p:nvSpPr>
        <p:spPr>
          <a:xfrm>
            <a:off x="1127125" y="4669163"/>
            <a:ext cx="10371275" cy="1028375"/>
          </a:xfrm>
        </p:spPr>
        <p:txBody>
          <a:bodyPr anchor="t" anchorCtr="0"/>
          <a:lstStyle>
            <a:lvl1pPr>
              <a:defRPr sz="3800">
                <a:solidFill>
                  <a:schemeClr val="accent5">
                    <a:lumMod val="50000"/>
                  </a:schemeClr>
                </a:solidFill>
              </a:defRPr>
            </a:lvl1pPr>
          </a:lstStyle>
          <a:p>
            <a:r>
              <a:rPr lang="da-DK" dirty="0"/>
              <a:t>Overskrift 38pt skrives her i en eller to linjer</a:t>
            </a:r>
          </a:p>
        </p:txBody>
      </p:sp>
      <p:sp>
        <p:nvSpPr>
          <p:cNvPr id="8" name="Pladsholder til billede 5">
            <a:extLst>
              <a:ext uri="{FF2B5EF4-FFF2-40B4-BE49-F238E27FC236}">
                <a16:creationId xmlns:a16="http://schemas.microsoft.com/office/drawing/2014/main" id="{8737F8AC-7DB9-0C6B-6F24-28C5D7ADB49A}"/>
              </a:ext>
              <a:ext uri="{C183D7F6-B498-43B3-948B-1728B52AA6E4}">
                <adec:decorative xmlns:adec="http://schemas.microsoft.com/office/drawing/2017/decorative" val="1"/>
              </a:ext>
            </a:extLst>
          </p:cNvPr>
          <p:cNvSpPr>
            <a:spLocks noGrp="1"/>
          </p:cNvSpPr>
          <p:nvPr>
            <p:ph type="pic" sz="quarter" idx="13" hasCustomPrompt="1"/>
          </p:nvPr>
        </p:nvSpPr>
        <p:spPr>
          <a:xfrm>
            <a:off x="0" y="836545"/>
            <a:ext cx="12192000" cy="3546956"/>
          </a:xfrm>
        </p:spPr>
        <p:txBody>
          <a:bodyPr tIns="900000" anchor="ctr" anchorCtr="1"/>
          <a:lstStyle>
            <a:lvl1pPr marL="0" indent="0">
              <a:buNone/>
              <a:defRPr sz="2000">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
        <p:nvSpPr>
          <p:cNvPr id="15" name="Slide Number Placeholder 14">
            <a:extLst>
              <a:ext uri="{FF2B5EF4-FFF2-40B4-BE49-F238E27FC236}">
                <a16:creationId xmlns:a16="http://schemas.microsoft.com/office/drawing/2014/main" id="{E12B3B7B-B901-C646-1EEB-3968748BD9BF}"/>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1262542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4" name="Footer" hidden="1">
            <a:extLst>
              <a:ext uri="{FF2B5EF4-FFF2-40B4-BE49-F238E27FC236}">
                <a16:creationId xmlns:a16="http://schemas.microsoft.com/office/drawing/2014/main" id="{E9AB7E8A-3902-63AB-0F23-C20AA8BB7C22}"/>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9" name="Dato" hidden="1">
            <a:extLst>
              <a:ext uri="{FF2B5EF4-FFF2-40B4-BE49-F238E27FC236}">
                <a16:creationId xmlns:a16="http://schemas.microsoft.com/office/drawing/2014/main" id="{F5A73DD7-44FA-3E46-24CD-2153A338123C}"/>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
        <p:nvSpPr>
          <p:cNvPr id="19" name="Rektangel 18">
            <a:extLst>
              <a:ext uri="{FF2B5EF4-FFF2-40B4-BE49-F238E27FC236}">
                <a16:creationId xmlns:a16="http://schemas.microsoft.com/office/drawing/2014/main" id="{FE491970-C3E5-4ACC-B2C7-ED91F9637F03}"/>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48779946" name="Logoimage" descr="{&quot;templafy&quot;:{&quot;id&quot;:&quot;cc07f75e-73e4-413e-b2f3-19c6066668ee&quot;}}"/>
          <p:cNvPicPr>
            <a:picLocks noChangeAspect="1"/>
          </p:cNvPicPr>
          <p:nvPr/>
        </p:nvPicPr>
        <p:blipFill>
          <a:blip r:embed="rId2"/>
          <a:stretch>
            <a:fillRect/>
          </a:stretch>
        </p:blipFill>
        <p:spPr>
          <a:xfrm>
            <a:off x="608" y="5712381"/>
            <a:ext cx="687600" cy="687600"/>
          </a:xfrm>
          <a:prstGeom prst="rect">
            <a:avLst/>
          </a:prstGeom>
        </p:spPr>
      </p:pic>
      <p:pic>
        <p:nvPicPr>
          <p:cNvPr id="305348798" name="ExtralogoTopimage" descr="{&quot;templafy&quot;:{&quot;id&quot;:&quot;d22ec1a1-2f08-4d8d-aa6a-266a45c49cf5&quot;}}"/>
          <p:cNvPicPr>
            <a:picLocks noChangeAspect="1"/>
          </p:cNvPicPr>
          <p:nvPr/>
        </p:nvPicPr>
        <p:blipFill>
          <a:blip r:embed="rId3"/>
          <a:stretch>
            <a:fillRect/>
          </a:stretch>
        </p:blipFill>
        <p:spPr>
          <a:xfrm>
            <a:off x="9957600" y="97200"/>
            <a:ext cx="2178000" cy="684000"/>
          </a:xfrm>
          <a:prstGeom prst="rect">
            <a:avLst/>
          </a:prstGeom>
        </p:spPr>
      </p:pic>
      <p:sp>
        <p:nvSpPr>
          <p:cNvPr id="8" name="Virksomhed" descr="{&quot;templafy&quot;:{&quot;id&quot;:&quot;54706eed-a7f6-45cd-88ab-1c1deca9ea91&quot;}}">
            <a:extLst>
              <a:ext uri="{FF2B5EF4-FFF2-40B4-BE49-F238E27FC236}">
                <a16:creationId xmlns:a16="http://schemas.microsoft.com/office/drawing/2014/main" id="{7402D21C-A72A-119A-5A49-5B89CDAD2A27}"/>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Titel" descr="{&quot;templafy&quot;:{&quot;id&quot;:&quot;6ce6c466-50f4-42a4-b373-182a82105f3c&quot;}}">
            <a:extLst>
              <a:ext uri="{FF2B5EF4-FFF2-40B4-BE49-F238E27FC236}">
                <a16:creationId xmlns:a16="http://schemas.microsoft.com/office/drawing/2014/main" id="{AECAD273-CC76-400F-E654-CD34991C557B}"/>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3" name="Navn" descr="{&quot;templafy&quot;:{&quot;id&quot;:&quot;99322af7-b8ee-44fc-ad0e-ff6f440f28e0&quot;}}">
            <a:extLst>
              <a:ext uri="{FF2B5EF4-FFF2-40B4-BE49-F238E27FC236}">
                <a16:creationId xmlns:a16="http://schemas.microsoft.com/office/drawing/2014/main" id="{530754C7-7382-2C4B-DBA5-28B1789A694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7" name="CenterFreeText" descr="{&quot;templafy&quot;:{&quot;id&quot;:&quot;b11a7fc8-7de7-488f-9aca-3452039ca0cb&quot;}}">
            <a:extLst>
              <a:ext uri="{FF2B5EF4-FFF2-40B4-BE49-F238E27FC236}">
                <a16:creationId xmlns:a16="http://schemas.microsoft.com/office/drawing/2014/main" id="{3ECD29F8-90E2-D6ED-5E55-66EEF559748D}"/>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5" name="Center" descr="{&quot;templafy&quot;:{&quot;id&quot;:&quot;5e33fcde-cad1-4fdf-8ad1-aa86bf666ae5&quot;}}" hidden="1">
            <a:extLst>
              <a:ext uri="{FF2B5EF4-FFF2-40B4-BE49-F238E27FC236}">
                <a16:creationId xmlns:a16="http://schemas.microsoft.com/office/drawing/2014/main" id="{61DB617C-0769-BCA8-9610-FF7B75B654F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11" name="Titel 1"/>
          <p:cNvSpPr>
            <a:spLocks noGrp="1"/>
          </p:cNvSpPr>
          <p:nvPr>
            <p:ph type="title" hasCustomPrompt="1"/>
          </p:nvPr>
        </p:nvSpPr>
        <p:spPr>
          <a:xfrm>
            <a:off x="1126800" y="871200"/>
            <a:ext cx="10371600" cy="827497"/>
          </a:xfrm>
        </p:spPr>
        <p:txBody>
          <a:bodyPr/>
          <a:lstStyle>
            <a:lvl1pPr>
              <a:lnSpc>
                <a:spcPct val="85000"/>
              </a:lnSpc>
              <a:defRPr>
                <a:solidFill>
                  <a:schemeClr val="accent5">
                    <a:lumMod val="50000"/>
                  </a:schemeClr>
                </a:solidFill>
              </a:defRPr>
            </a:lvl1pPr>
          </a:lstStyle>
          <a:p>
            <a:r>
              <a:rPr lang="da-DK" dirty="0"/>
              <a:t>Overskrift 28pt i max. to linjer </a:t>
            </a:r>
            <a:br>
              <a:rPr lang="da-DK" dirty="0"/>
            </a:br>
            <a:r>
              <a:rPr lang="da-DK" dirty="0"/>
              <a:t>teksten vokser opad</a:t>
            </a:r>
          </a:p>
        </p:txBody>
      </p:sp>
      <p:sp>
        <p:nvSpPr>
          <p:cNvPr id="3" name="Pladsholder til indhold 2"/>
          <p:cNvSpPr>
            <a:spLocks noGrp="1"/>
          </p:cNvSpPr>
          <p:nvPr>
            <p:ph sz="quarter" idx="13" hasCustomPrompt="1"/>
          </p:nvPr>
        </p:nvSpPr>
        <p:spPr>
          <a:xfrm>
            <a:off x="1127125" y="1989137"/>
            <a:ext cx="10371275" cy="3708000"/>
          </a:xfrm>
        </p:spPr>
        <p:txBody>
          <a:bodyPr/>
          <a:lstStyle>
            <a:lvl1pPr marL="270000" indent="-270000">
              <a:defRPr>
                <a:solidFill>
                  <a:schemeClr val="accent5">
                    <a:lumMod val="50000"/>
                  </a:schemeClr>
                </a:solidFill>
              </a:defRPr>
            </a:lvl1pPr>
            <a:lvl2pPr marL="630000" indent="-270000">
              <a:defRPr>
                <a:solidFill>
                  <a:schemeClr val="accent5">
                    <a:lumMod val="50000"/>
                  </a:schemeClr>
                </a:solidFill>
              </a:defRPr>
            </a:lvl2pPr>
            <a:lvl3pPr marL="936000" indent="-234000">
              <a:defRPr>
                <a:solidFill>
                  <a:schemeClr val="accent5">
                    <a:lumMod val="50000"/>
                  </a:schemeClr>
                </a:solidFill>
              </a:defRPr>
            </a:lvl3pPr>
            <a:lvl4pPr marL="1296000" indent="-216000">
              <a:defRPr>
                <a:solidFill>
                  <a:schemeClr val="accent5">
                    <a:lumMod val="50000"/>
                  </a:schemeClr>
                </a:solidFill>
              </a:defRPr>
            </a:lvl4pPr>
            <a:lvl5pPr marL="1656000" indent="-216000">
              <a:defRPr>
                <a:solidFill>
                  <a:schemeClr val="accent5">
                    <a:lumMod val="50000"/>
                  </a:schemeClr>
                </a:solidFill>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0" name="Slide Number Placeholder 9">
            <a:extLst>
              <a:ext uri="{FF2B5EF4-FFF2-40B4-BE49-F238E27FC236}">
                <a16:creationId xmlns:a16="http://schemas.microsoft.com/office/drawing/2014/main" id="{D8BA5166-5C3A-4087-CB96-55F6CE4EE9D8}"/>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41336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0" name="Rektangel 19">
            <a:extLst>
              <a:ext uri="{FF2B5EF4-FFF2-40B4-BE49-F238E27FC236}">
                <a16:creationId xmlns:a16="http://schemas.microsoft.com/office/drawing/2014/main" id="{4E2B544D-C764-496F-9EE3-CAD342BB4A7A}"/>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678080600" name="Logoimage" descr="{&quot;templafy&quot;:{&quot;id&quot;:&quot;d0928163-57f1-474e-9098-dcc50fa021ea&quot;}}"/>
          <p:cNvPicPr>
            <a:picLocks noChangeAspect="1"/>
          </p:cNvPicPr>
          <p:nvPr/>
        </p:nvPicPr>
        <p:blipFill>
          <a:blip r:embed="rId2"/>
          <a:stretch>
            <a:fillRect/>
          </a:stretch>
        </p:blipFill>
        <p:spPr>
          <a:xfrm>
            <a:off x="608" y="5712381"/>
            <a:ext cx="687600" cy="687600"/>
          </a:xfrm>
          <a:prstGeom prst="rect">
            <a:avLst/>
          </a:prstGeom>
        </p:spPr>
      </p:pic>
      <p:pic>
        <p:nvPicPr>
          <p:cNvPr id="1875087322" name="ExtralogoBottomimage" descr="{&quot;templafy&quot;:{&quot;id&quot;:&quot;c10d3ae4-c36c-4a75-a945-a523f673d337&quot;}}"/>
          <p:cNvPicPr>
            <a:picLocks noChangeAspect="1"/>
          </p:cNvPicPr>
          <p:nvPr/>
        </p:nvPicPr>
        <p:blipFill>
          <a:blip r:embed="rId3"/>
          <a:stretch>
            <a:fillRect/>
          </a:stretch>
        </p:blipFill>
        <p:spPr>
          <a:xfrm>
            <a:off x="5659749" y="6318000"/>
            <a:ext cx="1324800" cy="421200"/>
          </a:xfrm>
          <a:prstGeom prst="rect">
            <a:avLst/>
          </a:prstGeom>
        </p:spPr>
      </p:pic>
      <p:pic>
        <p:nvPicPr>
          <p:cNvPr id="490399650" name="ExtralogoTopimage" descr="{&quot;templafy&quot;:{&quot;id&quot;:&quot;b7a79bf3-f545-44e0-8baa-2a6e15e4b63e&quot;}}"/>
          <p:cNvPicPr>
            <a:picLocks noChangeAspect="1"/>
          </p:cNvPicPr>
          <p:nvPr/>
        </p:nvPicPr>
        <p:blipFill>
          <a:blip r:embed="rId3"/>
          <a:stretch>
            <a:fillRect/>
          </a:stretch>
        </p:blipFill>
        <p:spPr>
          <a:xfrm>
            <a:off x="9957600" y="97200"/>
            <a:ext cx="2178000" cy="684000"/>
          </a:xfrm>
          <a:prstGeom prst="rect">
            <a:avLst/>
          </a:prstGeom>
        </p:spPr>
      </p:pic>
      <p:sp>
        <p:nvSpPr>
          <p:cNvPr id="9" name="Virksomhed" descr="{&quot;templafy&quot;:{&quot;id&quot;:&quot;1137c0e7-b03d-4a2d-bc72-972f16464524&quot;}}">
            <a:extLst>
              <a:ext uri="{FF2B5EF4-FFF2-40B4-BE49-F238E27FC236}">
                <a16:creationId xmlns:a16="http://schemas.microsoft.com/office/drawing/2014/main" id="{096A4956-C3DA-677E-8A5D-E114BBD7A03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3" name="Titel" descr="{&quot;templafy&quot;:{&quot;id&quot;:&quot;16b8adbe-3aab-487e-91d4-8af6687a39a8&quot;}}">
            <a:extLst>
              <a:ext uri="{FF2B5EF4-FFF2-40B4-BE49-F238E27FC236}">
                <a16:creationId xmlns:a16="http://schemas.microsoft.com/office/drawing/2014/main" id="{E540840C-DF6F-F6A3-8AA9-F3D24AAE0305}"/>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4" name="Navn" descr="{&quot;templafy&quot;:{&quot;id&quot;:&quot;f344b998-e0c2-4bfe-8652-f1bac1e2c872&quot;}}">
            <a:extLst>
              <a:ext uri="{FF2B5EF4-FFF2-40B4-BE49-F238E27FC236}">
                <a16:creationId xmlns:a16="http://schemas.microsoft.com/office/drawing/2014/main" id="{8921EA11-4BE7-ACD7-E1DF-415FB777F6C5}"/>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11" name="CenterFreeText" descr="{&quot;templafy&quot;:{&quot;id&quot;:&quot;d0e935e3-6bef-4dc6-80d9-1d0d5801425a&quot;}}">
            <a:extLst>
              <a:ext uri="{FF2B5EF4-FFF2-40B4-BE49-F238E27FC236}">
                <a16:creationId xmlns:a16="http://schemas.microsoft.com/office/drawing/2014/main" id="{029D1C94-E9A0-055F-FC60-5357C1337117}"/>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6" name="Center" descr="{&quot;templafy&quot;:{&quot;id&quot;:&quot;afe3c34e-0b46-4b4c-aec6-ba6c546b68fb&quot;}}" hidden="1">
            <a:extLst>
              <a:ext uri="{FF2B5EF4-FFF2-40B4-BE49-F238E27FC236}">
                <a16:creationId xmlns:a16="http://schemas.microsoft.com/office/drawing/2014/main" id="{AB963842-5979-0D2F-5B98-5EFB1C3888F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6800" y="871200"/>
            <a:ext cx="10371600" cy="828000"/>
          </a:xfrm>
        </p:spPr>
        <p:txBody>
          <a:bodyPr/>
          <a:lstStyle>
            <a:lvl1pPr>
              <a:defRPr>
                <a:solidFill>
                  <a:schemeClr val="accent5">
                    <a:lumMod val="50000"/>
                  </a:schemeClr>
                </a:solidFill>
              </a:defRPr>
            </a:lvl1pPr>
          </a:lstStyle>
          <a:p>
            <a:r>
              <a:rPr lang="da-DK" dirty="0"/>
              <a:t>Overskrift 28pt i max. to linjer </a:t>
            </a:r>
            <a:br>
              <a:rPr lang="da-DK" dirty="0"/>
            </a:br>
            <a:r>
              <a:rPr lang="da-DK" dirty="0"/>
              <a:t>teksten vokser opad</a:t>
            </a:r>
          </a:p>
        </p:txBody>
      </p:sp>
      <p:sp>
        <p:nvSpPr>
          <p:cNvPr id="7" name="Pladsholder til indhold 6"/>
          <p:cNvSpPr>
            <a:spLocks noGrp="1"/>
          </p:cNvSpPr>
          <p:nvPr>
            <p:ph sz="quarter" idx="13" hasCustomPrompt="1"/>
          </p:nvPr>
        </p:nvSpPr>
        <p:spPr>
          <a:xfrm>
            <a:off x="1127126" y="1989137"/>
            <a:ext cx="5004000" cy="3708000"/>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solidFill>
                  <a:schemeClr val="accent5">
                    <a:lumMod val="50000"/>
                  </a:schemeClr>
                </a:solidFill>
              </a:defRPr>
            </a:lvl6pPr>
            <a:lvl7pPr marL="2232000">
              <a:defRPr sz="1000">
                <a:solidFill>
                  <a:schemeClr val="accent5">
                    <a:lumMod val="50000"/>
                  </a:schemeClr>
                </a:solidFill>
              </a:defRPr>
            </a:lvl7pPr>
            <a:lvl8pPr marL="2592000">
              <a:defRPr>
                <a:solidFill>
                  <a:schemeClr val="accent5">
                    <a:lumMod val="50000"/>
                  </a:schemeClr>
                </a:solidFill>
              </a:defRPr>
            </a:lvl8pPr>
            <a:lvl9pPr marL="2952000">
              <a:defRPr sz="1000">
                <a:solidFill>
                  <a:schemeClr val="accent5">
                    <a:lumMod val="50000"/>
                  </a:schemeClr>
                </a:solidFill>
              </a:defRPr>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6501600" y="1989137"/>
            <a:ext cx="5004000" cy="3708000"/>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solidFill>
                  <a:schemeClr val="accent5">
                    <a:lumMod val="50000"/>
                  </a:schemeClr>
                </a:solidFill>
              </a:defRPr>
            </a:lvl6pPr>
            <a:lvl7pPr marL="2232000">
              <a:defRPr sz="1000">
                <a:solidFill>
                  <a:schemeClr val="accent5">
                    <a:lumMod val="50000"/>
                  </a:schemeClr>
                </a:solidFill>
              </a:defRPr>
            </a:lvl7pPr>
            <a:lvl8pPr marL="2592000">
              <a:defRPr>
                <a:solidFill>
                  <a:schemeClr val="accent5">
                    <a:lumMod val="50000"/>
                  </a:schemeClr>
                </a:solidFill>
              </a:defRPr>
            </a:lvl8pPr>
            <a:lvl9pPr marL="2952000">
              <a:defRPr sz="1000">
                <a:solidFill>
                  <a:schemeClr val="accent5">
                    <a:lumMod val="50000"/>
                  </a:schemeClr>
                </a:solidFill>
              </a:defRPr>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0" name="Slide Number Placeholder 9">
            <a:extLst>
              <a:ext uri="{FF2B5EF4-FFF2-40B4-BE49-F238E27FC236}">
                <a16:creationId xmlns:a16="http://schemas.microsoft.com/office/drawing/2014/main" id="{F093252F-E572-015C-6516-C605E28DB406}"/>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265331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re tekstspalter">
    <p:spTree>
      <p:nvGrpSpPr>
        <p:cNvPr id="1" name=""/>
        <p:cNvGrpSpPr/>
        <p:nvPr/>
      </p:nvGrpSpPr>
      <p:grpSpPr>
        <a:xfrm>
          <a:off x="0" y="0"/>
          <a:ext cx="0" cy="0"/>
          <a:chOff x="0" y="0"/>
          <a:chExt cx="0" cy="0"/>
        </a:xfrm>
      </p:grpSpPr>
      <p:sp>
        <p:nvSpPr>
          <p:cNvPr id="17" name="Footer Placeholder 3" hidden="1">
            <a:extLst>
              <a:ext uri="{FF2B5EF4-FFF2-40B4-BE49-F238E27FC236}">
                <a16:creationId xmlns:a16="http://schemas.microsoft.com/office/drawing/2014/main" id="{1FA1019E-E4A6-F017-D22C-7EA82B36E9D4}"/>
              </a:ext>
            </a:extLst>
          </p:cNvPr>
          <p:cNvSpPr>
            <a:spLocks noGrp="1"/>
          </p:cNvSpPr>
          <p:nvPr>
            <p:ph type="ftr" sz="quarter" idx="11"/>
          </p:nvPr>
        </p:nvSpPr>
        <p:spPr>
          <a:xfrm>
            <a:off x="0" y="6847200"/>
            <a:ext cx="0" cy="0"/>
          </a:xfrm>
        </p:spPr>
        <p:txBody>
          <a:bodyPr/>
          <a:lstStyle/>
          <a:p>
            <a:endParaRPr lang="en-GB"/>
          </a:p>
        </p:txBody>
      </p:sp>
      <p:sp>
        <p:nvSpPr>
          <p:cNvPr id="18" name="Date Placeholder 4" hidden="1">
            <a:extLst>
              <a:ext uri="{FF2B5EF4-FFF2-40B4-BE49-F238E27FC236}">
                <a16:creationId xmlns:a16="http://schemas.microsoft.com/office/drawing/2014/main" id="{3915DFF8-A0B1-A68F-EA50-E9722FA9BCB9}"/>
              </a:ext>
            </a:extLst>
          </p:cNvPr>
          <p:cNvSpPr>
            <a:spLocks noGrp="1"/>
          </p:cNvSpPr>
          <p:nvPr>
            <p:ph type="dt" sz="half" idx="14"/>
          </p:nvPr>
        </p:nvSpPr>
        <p:spPr>
          <a:xfrm>
            <a:off x="0" y="6847200"/>
            <a:ext cx="0" cy="0"/>
          </a:xfrm>
        </p:spPr>
        <p:txBody>
          <a:bodyPr/>
          <a:lstStyle/>
          <a:p>
            <a:endParaRPr lang="da-DK" dirty="0"/>
          </a:p>
        </p:txBody>
      </p:sp>
      <p:sp>
        <p:nvSpPr>
          <p:cNvPr id="19" name="Rektangel 19">
            <a:extLst>
              <a:ext uri="{FF2B5EF4-FFF2-40B4-BE49-F238E27FC236}">
                <a16:creationId xmlns:a16="http://schemas.microsoft.com/office/drawing/2014/main" id="{29413298-8523-18A7-DC35-1D3D141EC5D7}"/>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16601678" name="Logoimage" descr="{&quot;templafy&quot;:{&quot;id&quot;:&quot;da906a94-25f2-4127-81db-468f8bdf57cd&quot;}}"/>
          <p:cNvPicPr>
            <a:picLocks noChangeAspect="1"/>
          </p:cNvPicPr>
          <p:nvPr/>
        </p:nvPicPr>
        <p:blipFill>
          <a:blip r:embed="rId2"/>
          <a:stretch>
            <a:fillRect/>
          </a:stretch>
        </p:blipFill>
        <p:spPr>
          <a:xfrm>
            <a:off x="608" y="5712381"/>
            <a:ext cx="687600" cy="687600"/>
          </a:xfrm>
          <a:prstGeom prst="rect">
            <a:avLst/>
          </a:prstGeom>
        </p:spPr>
      </p:pic>
      <p:sp>
        <p:nvSpPr>
          <p:cNvPr id="11" name="Virksomhed" descr="{&quot;templafy&quot;:{&quot;id&quot;:&quot;b6eafc20-d8a6-42e6-a1d9-74f36956f583&quot;}}">
            <a:extLst>
              <a:ext uri="{FF2B5EF4-FFF2-40B4-BE49-F238E27FC236}">
                <a16:creationId xmlns:a16="http://schemas.microsoft.com/office/drawing/2014/main" id="{6E4177D0-4ECE-5C88-3CD9-7D2BFE07B0E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5" name="CenterFreeText" descr="{&quot;templafy&quot;:{&quot;id&quot;:&quot;9e19f915-778c-4c6e-83ab-5f2f8d4ee46f&quot;}}">
            <a:extLst>
              <a:ext uri="{FF2B5EF4-FFF2-40B4-BE49-F238E27FC236}">
                <a16:creationId xmlns:a16="http://schemas.microsoft.com/office/drawing/2014/main" id="{01CB1B7D-78A2-0E38-CFA0-5CD8704FF68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6" name="Center" descr="{&quot;templafy&quot;:{&quot;id&quot;:&quot;db3c8a26-a2c6-4202-a687-76f2ba59cc12&quot;}}" hidden="1">
            <a:extLst>
              <a:ext uri="{FF2B5EF4-FFF2-40B4-BE49-F238E27FC236}">
                <a16:creationId xmlns:a16="http://schemas.microsoft.com/office/drawing/2014/main" id="{675E03B9-58B8-50D7-EA99-F55BAB38154F}"/>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2125354277" name="ExtralogoTopimage" descr="{&quot;templafy&quot;:{&quot;id&quot;:&quot;d6a0e12e-aaea-4ffe-9253-1d79d0643b69&quot;}}"/>
          <p:cNvPicPr>
            <a:picLocks noChangeAspect="1"/>
          </p:cNvPicPr>
          <p:nvPr/>
        </p:nvPicPr>
        <p:blipFill>
          <a:blip r:embed="rId3"/>
          <a:stretch>
            <a:fillRect/>
          </a:stretch>
        </p:blipFill>
        <p:spPr>
          <a:xfrm>
            <a:off x="9957600" y="97200"/>
            <a:ext cx="2178000" cy="684000"/>
          </a:xfrm>
          <a:prstGeom prst="rect">
            <a:avLst/>
          </a:prstGeom>
        </p:spPr>
      </p:pic>
      <p:pic>
        <p:nvPicPr>
          <p:cNvPr id="1874914490" name="ExtralogoBottomimage" descr="{&quot;templafy&quot;:{&quot;id&quot;:&quot;b194a318-5760-4731-a6e0-64d48e63868b&quot;}}"/>
          <p:cNvPicPr>
            <a:picLocks noChangeAspect="1"/>
          </p:cNvPicPr>
          <p:nvPr/>
        </p:nvPicPr>
        <p:blipFill>
          <a:blip r:embed="rId3"/>
          <a:stretch>
            <a:fillRect/>
          </a:stretch>
        </p:blipFill>
        <p:spPr>
          <a:xfrm>
            <a:off x="5659749" y="6318000"/>
            <a:ext cx="1324800" cy="421200"/>
          </a:xfrm>
          <a:prstGeom prst="rect">
            <a:avLst/>
          </a:prstGeom>
        </p:spPr>
      </p:pic>
      <p:sp>
        <p:nvSpPr>
          <p:cNvPr id="12" name="Titel" descr="{&quot;templafy&quot;:{&quot;id&quot;:&quot;2f2f1d4d-776a-45d4-ae52-ce202694c0ec&quot;}}">
            <a:extLst>
              <a:ext uri="{FF2B5EF4-FFF2-40B4-BE49-F238E27FC236}">
                <a16:creationId xmlns:a16="http://schemas.microsoft.com/office/drawing/2014/main" id="{390EF528-08DA-F48D-6792-7556302B9D71}"/>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3" name="Navn" descr="{&quot;templafy&quot;:{&quot;id&quot;:&quot;de07d918-0aeb-476a-aed0-183ec7f41ff5&quot;}}">
            <a:extLst>
              <a:ext uri="{FF2B5EF4-FFF2-40B4-BE49-F238E27FC236}">
                <a16:creationId xmlns:a16="http://schemas.microsoft.com/office/drawing/2014/main" id="{FC70ECC4-F086-4338-54CC-B924F0AD4CF8}"/>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3" name="Titel 1">
            <a:extLst>
              <a:ext uri="{FF2B5EF4-FFF2-40B4-BE49-F238E27FC236}">
                <a16:creationId xmlns:a16="http://schemas.microsoft.com/office/drawing/2014/main" id="{5706F69D-D578-9942-BE77-6C6868C8C244}"/>
              </a:ext>
            </a:extLst>
          </p:cNvPr>
          <p:cNvSpPr>
            <a:spLocks noGrp="1"/>
          </p:cNvSpPr>
          <p:nvPr>
            <p:ph type="title" hasCustomPrompt="1"/>
          </p:nvPr>
        </p:nvSpPr>
        <p:spPr>
          <a:xfrm>
            <a:off x="1127126" y="872078"/>
            <a:ext cx="10371600" cy="826910"/>
          </a:xfrm>
        </p:spPr>
        <p:txBody>
          <a:bodyPr/>
          <a:lstStyle>
            <a:lvl1pPr>
              <a:defRPr>
                <a:solidFill>
                  <a:schemeClr val="accent5">
                    <a:lumMod val="50000"/>
                  </a:schemeClr>
                </a:solidFill>
              </a:defRPr>
            </a:lvl1p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3535F46E-4C71-DB2B-F6F1-3B9D207067FD}"/>
              </a:ext>
            </a:extLst>
          </p:cNvPr>
          <p:cNvSpPr>
            <a:spLocks noGrp="1"/>
          </p:cNvSpPr>
          <p:nvPr>
            <p:ph idx="1" hasCustomPrompt="1"/>
          </p:nvPr>
        </p:nvSpPr>
        <p:spPr>
          <a:xfrm>
            <a:off x="1127126" y="1989138"/>
            <a:ext cx="3214800" cy="3708400"/>
          </a:xfrm>
        </p:spPr>
        <p:txBody>
          <a:bodyPr vert="horz" lIns="0" tIns="0" rIns="0" bIns="0" rtlCol="0">
            <a:noAutofit/>
          </a:bodyPr>
          <a:lstStyle>
            <a:lvl1pPr marL="126000" indent="-126000">
              <a:defRPr lang="da-DK" sz="1800" noProof="0" dirty="0">
                <a:solidFill>
                  <a:schemeClr val="accent5">
                    <a:lumMod val="50000"/>
                  </a:schemeClr>
                </a:solidFill>
              </a:defRPr>
            </a:lvl1pPr>
            <a:lvl2pPr marL="450000" indent="-108000">
              <a:defRPr lang="da-DK" sz="1600" noProof="0" dirty="0">
                <a:solidFill>
                  <a:schemeClr val="accent5">
                    <a:lumMod val="50000"/>
                  </a:schemeClr>
                </a:solidFill>
              </a:defRPr>
            </a:lvl2pPr>
            <a:lvl3pPr marL="810000" indent="-108000">
              <a:defRPr lang="da-DK" sz="1400" noProof="0" dirty="0">
                <a:solidFill>
                  <a:schemeClr val="accent5">
                    <a:lumMod val="50000"/>
                  </a:schemeClr>
                </a:solidFill>
              </a:defRPr>
            </a:lvl3pPr>
            <a:lvl4pPr marL="1152000" indent="-90000">
              <a:defRPr lang="da-DK" sz="1200" noProof="0" dirty="0">
                <a:solidFill>
                  <a:schemeClr val="accent5">
                    <a:lumMod val="50000"/>
                  </a:schemeClr>
                </a:solidFill>
              </a:defRPr>
            </a:lvl4pPr>
            <a:lvl5pPr marL="1512000" indent="-90000">
              <a:defRPr lang="da-DK" sz="1000" noProof="0" dirty="0">
                <a:solidFill>
                  <a:schemeClr val="accent5">
                    <a:lumMod val="50000"/>
                  </a:schemeClr>
                </a:solidFill>
              </a:defRPr>
            </a:lvl5pPr>
            <a:lvl6pPr marL="1872000">
              <a:defRPr lang="da-DK" sz="1000" noProof="0" dirty="0">
                <a:solidFill>
                  <a:schemeClr val="accent5">
                    <a:lumMod val="50000"/>
                  </a:schemeClr>
                </a:solidFill>
              </a:defRPr>
            </a:lvl6pPr>
            <a:lvl7pPr marL="2232000">
              <a:defRPr lang="da-DK" sz="1000" noProof="0" dirty="0">
                <a:solidFill>
                  <a:schemeClr val="accent5">
                    <a:lumMod val="50000"/>
                  </a:schemeClr>
                </a:solidFill>
              </a:defRPr>
            </a:lvl7pPr>
            <a:lvl8pPr marL="2592000">
              <a:defRPr lang="da-DK" sz="1000" noProof="0" dirty="0">
                <a:solidFill>
                  <a:schemeClr val="accent5">
                    <a:lumMod val="50000"/>
                  </a:schemeClr>
                </a:solidFill>
              </a:defRPr>
            </a:lvl8pPr>
            <a:lvl9pPr marL="2952000">
              <a:defRPr lang="da-DK" sz="1000" noProof="0" dirty="0">
                <a:solidFill>
                  <a:schemeClr val="accent5">
                    <a:lumMod val="50000"/>
                  </a:schemeClr>
                </a:solidFill>
              </a:defRPr>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5" name="Pladsholder til indhold 3">
            <a:extLst>
              <a:ext uri="{FF2B5EF4-FFF2-40B4-BE49-F238E27FC236}">
                <a16:creationId xmlns:a16="http://schemas.microsoft.com/office/drawing/2014/main" id="{49E6F244-DD0A-5385-CD38-6B185CA84A81}"/>
              </a:ext>
            </a:extLst>
          </p:cNvPr>
          <p:cNvSpPr>
            <a:spLocks noGrp="1"/>
          </p:cNvSpPr>
          <p:nvPr>
            <p:ph sz="half" idx="2" hasCustomPrompt="1"/>
          </p:nvPr>
        </p:nvSpPr>
        <p:spPr>
          <a:xfrm>
            <a:off x="4705526" y="1989138"/>
            <a:ext cx="3214800" cy="3708400"/>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solidFill>
                  <a:schemeClr val="accent5">
                    <a:lumMod val="50000"/>
                  </a:schemeClr>
                </a:solidFill>
              </a:defRPr>
            </a:lvl6pPr>
            <a:lvl7pPr marL="2232000">
              <a:defRPr sz="1000">
                <a:solidFill>
                  <a:schemeClr val="accent5">
                    <a:lumMod val="50000"/>
                  </a:schemeClr>
                </a:solidFill>
              </a:defRPr>
            </a:lvl7pPr>
            <a:lvl8pPr marL="2592000">
              <a:defRPr sz="1000">
                <a:solidFill>
                  <a:schemeClr val="accent5">
                    <a:lumMod val="50000"/>
                  </a:schemeClr>
                </a:solidFill>
              </a:defRPr>
            </a:lvl8pPr>
            <a:lvl9pPr marL="2952000">
              <a:defRPr sz="1000">
                <a:solidFill>
                  <a:schemeClr val="accent5">
                    <a:lumMod val="50000"/>
                  </a:schemeClr>
                </a:solidFill>
              </a:defRPr>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7" name="Pladsholder til indhold 4">
            <a:extLst>
              <a:ext uri="{FF2B5EF4-FFF2-40B4-BE49-F238E27FC236}">
                <a16:creationId xmlns:a16="http://schemas.microsoft.com/office/drawing/2014/main" id="{71F2C22B-7939-93E1-838F-A77CA8AC59FA}"/>
              </a:ext>
            </a:extLst>
          </p:cNvPr>
          <p:cNvSpPr>
            <a:spLocks noGrp="1"/>
          </p:cNvSpPr>
          <p:nvPr>
            <p:ph sz="half" idx="13" hasCustomPrompt="1"/>
          </p:nvPr>
        </p:nvSpPr>
        <p:spPr>
          <a:xfrm>
            <a:off x="8283926" y="1989138"/>
            <a:ext cx="3214800" cy="3708400"/>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solidFill>
                  <a:schemeClr val="accent5">
                    <a:lumMod val="50000"/>
                  </a:schemeClr>
                </a:solidFill>
              </a:defRPr>
            </a:lvl6pPr>
            <a:lvl7pPr marL="2232000">
              <a:defRPr sz="1000">
                <a:solidFill>
                  <a:schemeClr val="accent5">
                    <a:lumMod val="50000"/>
                  </a:schemeClr>
                </a:solidFill>
              </a:defRPr>
            </a:lvl7pPr>
            <a:lvl8pPr marL="2592000">
              <a:defRPr sz="1000">
                <a:solidFill>
                  <a:schemeClr val="accent5">
                    <a:lumMod val="50000"/>
                  </a:schemeClr>
                </a:solidFill>
              </a:defRPr>
            </a:lvl8pPr>
            <a:lvl9pPr marL="2952000">
              <a:defRPr sz="1000">
                <a:solidFill>
                  <a:schemeClr val="accent5">
                    <a:lumMod val="50000"/>
                  </a:schemeClr>
                </a:solidFill>
              </a:defRPr>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815654213"/>
      </p:ext>
    </p:extLst>
  </p:cSld>
  <p:clrMapOvr>
    <a:masterClrMapping/>
  </p:clrMapOvr>
  <p:extLst>
    <p:ext uri="{DCECCB84-F9BA-43D5-87BE-67443E8EF086}">
      <p15:sldGuideLst xmlns:p15="http://schemas.microsoft.com/office/powerpoint/2012/main">
        <p15:guide id="1" orient="horz" pos="548">
          <p15:clr>
            <a:srgbClr val="A4A3A4"/>
          </p15:clr>
        </p15:guide>
        <p15:guide id="2" pos="2734">
          <p15:clr>
            <a:srgbClr val="A4A3A4"/>
          </p15:clr>
        </p15:guide>
        <p15:guide id="3" pos="2963">
          <p15:clr>
            <a:srgbClr val="A4A3A4"/>
          </p15:clr>
        </p15:guide>
        <p15:guide id="4" pos="4988">
          <p15:clr>
            <a:srgbClr val="A4A3A4"/>
          </p15:clr>
        </p15:guide>
        <p15:guide id="5" pos="5215">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re tekstspalter">
    <p:spTree>
      <p:nvGrpSpPr>
        <p:cNvPr id="1" name=""/>
        <p:cNvGrpSpPr/>
        <p:nvPr/>
      </p:nvGrpSpPr>
      <p:grpSpPr>
        <a:xfrm>
          <a:off x="0" y="0"/>
          <a:ext cx="0" cy="0"/>
          <a:chOff x="0" y="0"/>
          <a:chExt cx="0" cy="0"/>
        </a:xfrm>
      </p:grpSpPr>
      <p:sp>
        <p:nvSpPr>
          <p:cNvPr id="2" name="Footer Placeholder 3" hidden="1">
            <a:extLst>
              <a:ext uri="{FF2B5EF4-FFF2-40B4-BE49-F238E27FC236}">
                <a16:creationId xmlns:a16="http://schemas.microsoft.com/office/drawing/2014/main" id="{D6E8FA21-6E2F-6595-2596-174E419CD573}"/>
              </a:ext>
            </a:extLst>
          </p:cNvPr>
          <p:cNvSpPr>
            <a:spLocks noGrp="1"/>
          </p:cNvSpPr>
          <p:nvPr>
            <p:ph type="ftr" sz="quarter" idx="11"/>
          </p:nvPr>
        </p:nvSpPr>
        <p:spPr>
          <a:xfrm>
            <a:off x="0" y="6847200"/>
            <a:ext cx="0" cy="0"/>
          </a:xfrm>
        </p:spPr>
        <p:txBody>
          <a:bodyPr/>
          <a:lstStyle/>
          <a:p>
            <a:endParaRPr lang="en-GB"/>
          </a:p>
        </p:txBody>
      </p:sp>
      <p:sp>
        <p:nvSpPr>
          <p:cNvPr id="17" name="Date Placeholder 4" hidden="1">
            <a:extLst>
              <a:ext uri="{FF2B5EF4-FFF2-40B4-BE49-F238E27FC236}">
                <a16:creationId xmlns:a16="http://schemas.microsoft.com/office/drawing/2014/main" id="{E99B5C91-2C19-9947-3DA4-3BA273322814}"/>
              </a:ext>
            </a:extLst>
          </p:cNvPr>
          <p:cNvSpPr>
            <a:spLocks noGrp="1"/>
          </p:cNvSpPr>
          <p:nvPr>
            <p:ph type="dt" sz="half" idx="15"/>
          </p:nvPr>
        </p:nvSpPr>
        <p:spPr>
          <a:xfrm>
            <a:off x="0" y="6847200"/>
            <a:ext cx="0" cy="0"/>
          </a:xfrm>
        </p:spPr>
        <p:txBody>
          <a:bodyPr/>
          <a:lstStyle/>
          <a:p>
            <a:endParaRPr lang="da-DK" dirty="0"/>
          </a:p>
        </p:txBody>
      </p:sp>
      <p:sp>
        <p:nvSpPr>
          <p:cNvPr id="20" name="Rektangel 19">
            <a:extLst>
              <a:ext uri="{FF2B5EF4-FFF2-40B4-BE49-F238E27FC236}">
                <a16:creationId xmlns:a16="http://schemas.microsoft.com/office/drawing/2014/main" id="{93E31414-1225-47F8-9252-4C3DEBA2397D}"/>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1003965" name="Logoimage" descr="{&quot;templafy&quot;:{&quot;id&quot;:&quot;ccd41192-54b6-4aad-9efd-415a19590476&quot;}}"/>
          <p:cNvPicPr>
            <a:picLocks noChangeAspect="1"/>
          </p:cNvPicPr>
          <p:nvPr/>
        </p:nvPicPr>
        <p:blipFill>
          <a:blip r:embed="rId2"/>
          <a:stretch>
            <a:fillRect/>
          </a:stretch>
        </p:blipFill>
        <p:spPr>
          <a:xfrm>
            <a:off x="608" y="5712381"/>
            <a:ext cx="687600" cy="687600"/>
          </a:xfrm>
          <a:prstGeom prst="rect">
            <a:avLst/>
          </a:prstGeom>
        </p:spPr>
      </p:pic>
      <p:sp>
        <p:nvSpPr>
          <p:cNvPr id="11" name="Virksomhed" descr="{&quot;templafy&quot;:{&quot;id&quot;:&quot;ab42db97-c37a-4b88-b4d0-549ccc7f8067&quot;}}">
            <a:extLst>
              <a:ext uri="{FF2B5EF4-FFF2-40B4-BE49-F238E27FC236}">
                <a16:creationId xmlns:a16="http://schemas.microsoft.com/office/drawing/2014/main" id="{BF420F3B-5815-A093-4592-10F9948E3B2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CenterFreeText" descr="{&quot;templafy&quot;:{&quot;id&quot;:&quot;2d96e271-659d-4d35-b795-5fec4d515684&quot;}}">
            <a:extLst>
              <a:ext uri="{FF2B5EF4-FFF2-40B4-BE49-F238E27FC236}">
                <a16:creationId xmlns:a16="http://schemas.microsoft.com/office/drawing/2014/main" id="{EC99CBDC-1856-A4D6-3238-6FBD66719BB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3" name="Center" descr="{&quot;templafy&quot;:{&quot;id&quot;:&quot;d3299370-8ba2-4bb1-b8ab-22a9257414eb&quot;}}" hidden="1">
            <a:extLst>
              <a:ext uri="{FF2B5EF4-FFF2-40B4-BE49-F238E27FC236}">
                <a16:creationId xmlns:a16="http://schemas.microsoft.com/office/drawing/2014/main" id="{ACDA0C44-E9ED-1AEC-6830-4F66C0FB4E1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1251050636" name="ExtralogoTopimage" descr="{&quot;templafy&quot;:{&quot;id&quot;:&quot;53519401-60a6-46f4-b0d8-3738d4801807&quot;}}"/>
          <p:cNvPicPr>
            <a:picLocks noChangeAspect="1"/>
          </p:cNvPicPr>
          <p:nvPr/>
        </p:nvPicPr>
        <p:blipFill>
          <a:blip r:embed="rId3"/>
          <a:stretch>
            <a:fillRect/>
          </a:stretch>
        </p:blipFill>
        <p:spPr>
          <a:xfrm>
            <a:off x="9957600" y="97200"/>
            <a:ext cx="2178000" cy="684000"/>
          </a:xfrm>
          <a:prstGeom prst="rect">
            <a:avLst/>
          </a:prstGeom>
        </p:spPr>
      </p:pic>
      <p:pic>
        <p:nvPicPr>
          <p:cNvPr id="782322145" name="ExtralogoBottomimage" descr="{&quot;templafy&quot;:{&quot;id&quot;:&quot;5dad09e8-0bd5-4aab-ba53-764015bf63f4&quot;}}"/>
          <p:cNvPicPr>
            <a:picLocks noChangeAspect="1"/>
          </p:cNvPicPr>
          <p:nvPr/>
        </p:nvPicPr>
        <p:blipFill>
          <a:blip r:embed="rId3"/>
          <a:stretch>
            <a:fillRect/>
          </a:stretch>
        </p:blipFill>
        <p:spPr>
          <a:xfrm>
            <a:off x="5659749" y="6318000"/>
            <a:ext cx="1324800" cy="421200"/>
          </a:xfrm>
          <a:prstGeom prst="rect">
            <a:avLst/>
          </a:prstGeom>
        </p:spPr>
      </p:pic>
      <p:sp>
        <p:nvSpPr>
          <p:cNvPr id="16" name="Titel" descr="{&quot;templafy&quot;:{&quot;id&quot;:&quot;0547d63f-23f3-4643-a6c3-f57fdb8cf733&quot;}}">
            <a:extLst>
              <a:ext uri="{FF2B5EF4-FFF2-40B4-BE49-F238E27FC236}">
                <a16:creationId xmlns:a16="http://schemas.microsoft.com/office/drawing/2014/main" id="{48FFF43D-2B85-A1D3-1FAB-619324B2F215}"/>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8" name="Navn" descr="{&quot;templafy&quot;:{&quot;id&quot;:&quot;b8bd7a28-7016-460a-b02a-4a64e732547b&quot;}}">
            <a:extLst>
              <a:ext uri="{FF2B5EF4-FFF2-40B4-BE49-F238E27FC236}">
                <a16:creationId xmlns:a16="http://schemas.microsoft.com/office/drawing/2014/main" id="{9A0CC2C1-9FCA-BB54-5FC2-1241DE6A7EE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1127124" y="872078"/>
            <a:ext cx="10371600" cy="826910"/>
          </a:xfrm>
        </p:spPr>
        <p:txBody>
          <a:bodyPr/>
          <a:lstStyle>
            <a:lvl1pPr>
              <a:defRPr>
                <a:solidFill>
                  <a:schemeClr val="accent5">
                    <a:lumMod val="50000"/>
                  </a:schemeClr>
                </a:solidFill>
              </a:defRPr>
            </a:lvl1p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1127124" y="1989137"/>
            <a:ext cx="2322000" cy="3708401"/>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810324" y="1989137"/>
            <a:ext cx="2322000" cy="3708401"/>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6493524" y="1989137"/>
            <a:ext cx="2322000" cy="3708401"/>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lvl6pPr>
            <a:lvl7pPr marL="2232000">
              <a:defRPr sz="1000"/>
            </a:lvl7pPr>
            <a:lvl8pPr marL="2592000">
              <a:defRPr sz="1000"/>
            </a:lvl8pPr>
            <a:lvl9pPr marL="3024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9176724" y="1989137"/>
            <a:ext cx="2322000" cy="3708401"/>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291737474"/>
      </p:ext>
    </p:extLst>
  </p:cSld>
  <p:clrMapOvr>
    <a:masterClrMapping/>
  </p:clrMapOvr>
  <p:extLst>
    <p:ext uri="{DCECCB84-F9BA-43D5-87BE-67443E8EF086}">
      <p15:sldGuideLst xmlns:p15="http://schemas.microsoft.com/office/powerpoint/2012/main">
        <p15:guide id="1" orient="horz" pos="548">
          <p15:clr>
            <a:srgbClr val="A4A3A4"/>
          </p15:clr>
        </p15:guide>
        <p15:guide id="2" pos="2172">
          <p15:clr>
            <a:srgbClr val="A4A3A4"/>
          </p15:clr>
        </p15:guide>
        <p15:guide id="3" pos="2399">
          <p15:clr>
            <a:srgbClr val="A4A3A4"/>
          </p15:clr>
        </p15:guide>
        <p15:guide id="4" pos="5553">
          <p15:clr>
            <a:srgbClr val="A4A3A4"/>
          </p15:clr>
        </p15:guide>
        <p15:guide id="5" pos="5780">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ire spalter - foto &amp; tekst">
    <p:spTree>
      <p:nvGrpSpPr>
        <p:cNvPr id="1" name=""/>
        <p:cNvGrpSpPr/>
        <p:nvPr/>
      </p:nvGrpSpPr>
      <p:grpSpPr>
        <a:xfrm>
          <a:off x="0" y="0"/>
          <a:ext cx="0" cy="0"/>
          <a:chOff x="0" y="0"/>
          <a:chExt cx="0" cy="0"/>
        </a:xfrm>
      </p:grpSpPr>
      <p:sp>
        <p:nvSpPr>
          <p:cNvPr id="22" name="Footer Placeholder 3" hidden="1">
            <a:extLst>
              <a:ext uri="{FF2B5EF4-FFF2-40B4-BE49-F238E27FC236}">
                <a16:creationId xmlns:a16="http://schemas.microsoft.com/office/drawing/2014/main" id="{A0298306-FEFE-FC79-BDB9-82F08009AF78}"/>
              </a:ext>
            </a:extLst>
          </p:cNvPr>
          <p:cNvSpPr>
            <a:spLocks noGrp="1"/>
          </p:cNvSpPr>
          <p:nvPr>
            <p:ph type="ftr" sz="quarter" idx="11"/>
          </p:nvPr>
        </p:nvSpPr>
        <p:spPr>
          <a:xfrm>
            <a:off x="0" y="6847200"/>
            <a:ext cx="0" cy="0"/>
          </a:xfrm>
        </p:spPr>
        <p:txBody>
          <a:bodyPr/>
          <a:lstStyle/>
          <a:p>
            <a:endParaRPr lang="en-GB"/>
          </a:p>
        </p:txBody>
      </p:sp>
      <p:sp>
        <p:nvSpPr>
          <p:cNvPr id="23" name="Date Placeholder 4" hidden="1">
            <a:extLst>
              <a:ext uri="{FF2B5EF4-FFF2-40B4-BE49-F238E27FC236}">
                <a16:creationId xmlns:a16="http://schemas.microsoft.com/office/drawing/2014/main" id="{C513C651-498D-86FD-657D-5909DA7ABB5F}"/>
              </a:ext>
            </a:extLst>
          </p:cNvPr>
          <p:cNvSpPr>
            <a:spLocks noGrp="1"/>
          </p:cNvSpPr>
          <p:nvPr>
            <p:ph type="dt" sz="half" idx="26"/>
          </p:nvPr>
        </p:nvSpPr>
        <p:spPr>
          <a:xfrm>
            <a:off x="0" y="6847200"/>
            <a:ext cx="0" cy="0"/>
          </a:xfrm>
        </p:spPr>
        <p:txBody>
          <a:bodyPr/>
          <a:lstStyle/>
          <a:p>
            <a:endParaRPr lang="da-DK" dirty="0"/>
          </a:p>
        </p:txBody>
      </p:sp>
      <p:sp>
        <p:nvSpPr>
          <p:cNvPr id="24" name="Rektangel 19">
            <a:extLst>
              <a:ext uri="{FF2B5EF4-FFF2-40B4-BE49-F238E27FC236}">
                <a16:creationId xmlns:a16="http://schemas.microsoft.com/office/drawing/2014/main" id="{A546CCD1-DD8D-BDB4-0758-7C786C631366}"/>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31079660" name="Logoimage" descr="{&quot;templafy&quot;:{&quot;id&quot;:&quot;6779c1f9-fede-4aa8-8109-e1a5a2d6b506&quot;}}"/>
          <p:cNvPicPr>
            <a:picLocks noChangeAspect="1"/>
          </p:cNvPicPr>
          <p:nvPr/>
        </p:nvPicPr>
        <p:blipFill>
          <a:blip r:embed="rId2"/>
          <a:stretch>
            <a:fillRect/>
          </a:stretch>
        </p:blipFill>
        <p:spPr>
          <a:xfrm>
            <a:off x="608" y="5712381"/>
            <a:ext cx="687600" cy="687600"/>
          </a:xfrm>
          <a:prstGeom prst="rect">
            <a:avLst/>
          </a:prstGeom>
        </p:spPr>
      </p:pic>
      <p:sp>
        <p:nvSpPr>
          <p:cNvPr id="11" name="Virksomhed" descr="{&quot;templafy&quot;:{&quot;id&quot;:&quot;7f4ea386-de62-4707-a962-c9def924823b&quot;}}">
            <a:extLst>
              <a:ext uri="{FF2B5EF4-FFF2-40B4-BE49-F238E27FC236}">
                <a16:creationId xmlns:a16="http://schemas.microsoft.com/office/drawing/2014/main" id="{BF420F3B-5815-A093-4592-10F9948E3B2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CenterFreeText" descr="{&quot;templafy&quot;:{&quot;id&quot;:&quot;add5d7b2-47b7-4be8-8b61-92c3914cf09b&quot;}}">
            <a:extLst>
              <a:ext uri="{FF2B5EF4-FFF2-40B4-BE49-F238E27FC236}">
                <a16:creationId xmlns:a16="http://schemas.microsoft.com/office/drawing/2014/main" id="{EC99CBDC-1856-A4D6-3238-6FBD66719BB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3" name="Center" descr="{&quot;templafy&quot;:{&quot;id&quot;:&quot;286c1326-d834-40e6-8fc0-c3c68c56dad7&quot;}}" hidden="1">
            <a:extLst>
              <a:ext uri="{FF2B5EF4-FFF2-40B4-BE49-F238E27FC236}">
                <a16:creationId xmlns:a16="http://schemas.microsoft.com/office/drawing/2014/main" id="{ACDA0C44-E9ED-1AEC-6830-4F66C0FB4E1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1723830442" name="ExtralogoTopimage" descr="{&quot;templafy&quot;:{&quot;id&quot;:&quot;179b75b7-57a4-4a74-817b-ab5470a239d4&quot;}}"/>
          <p:cNvPicPr>
            <a:picLocks noChangeAspect="1"/>
          </p:cNvPicPr>
          <p:nvPr/>
        </p:nvPicPr>
        <p:blipFill>
          <a:blip r:embed="rId3"/>
          <a:stretch>
            <a:fillRect/>
          </a:stretch>
        </p:blipFill>
        <p:spPr>
          <a:xfrm>
            <a:off x="9957600" y="97200"/>
            <a:ext cx="2178000" cy="684000"/>
          </a:xfrm>
          <a:prstGeom prst="rect">
            <a:avLst/>
          </a:prstGeom>
        </p:spPr>
      </p:pic>
      <p:pic>
        <p:nvPicPr>
          <p:cNvPr id="177838098" name="ExtralogoBottomimage" descr="{&quot;templafy&quot;:{&quot;id&quot;:&quot;ab5f8667-3c36-4bae-ab63-f1ddf845628e&quot;}}"/>
          <p:cNvPicPr>
            <a:picLocks noChangeAspect="1"/>
          </p:cNvPicPr>
          <p:nvPr/>
        </p:nvPicPr>
        <p:blipFill>
          <a:blip r:embed="rId3"/>
          <a:stretch>
            <a:fillRect/>
          </a:stretch>
        </p:blipFill>
        <p:spPr>
          <a:xfrm>
            <a:off x="5659749" y="6318000"/>
            <a:ext cx="1324800" cy="421200"/>
          </a:xfrm>
          <a:prstGeom prst="rect">
            <a:avLst/>
          </a:prstGeom>
        </p:spPr>
      </p:pic>
      <p:sp>
        <p:nvSpPr>
          <p:cNvPr id="16" name="Titel" descr="{&quot;templafy&quot;:{&quot;id&quot;:&quot;5f6f714f-14cb-448a-a8a9-cdd3f507ecb0&quot;}}">
            <a:extLst>
              <a:ext uri="{FF2B5EF4-FFF2-40B4-BE49-F238E27FC236}">
                <a16:creationId xmlns:a16="http://schemas.microsoft.com/office/drawing/2014/main" id="{48FFF43D-2B85-A1D3-1FAB-619324B2F215}"/>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8" name="Navn" descr="{&quot;templafy&quot;:{&quot;id&quot;:&quot;debd2dc2-9bca-4d61-8bbc-d74db38ac95d&quot;}}">
            <a:extLst>
              <a:ext uri="{FF2B5EF4-FFF2-40B4-BE49-F238E27FC236}">
                <a16:creationId xmlns:a16="http://schemas.microsoft.com/office/drawing/2014/main" id="{9A0CC2C1-9FCA-BB54-5FC2-1241DE6A7EE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1127124" y="872078"/>
            <a:ext cx="10371600" cy="826910"/>
          </a:xfrm>
        </p:spPr>
        <p:txBody>
          <a:bodyPr/>
          <a:lstStyle>
            <a:lvl1pPr>
              <a:defRPr>
                <a:solidFill>
                  <a:schemeClr val="accent5">
                    <a:lumMod val="50000"/>
                  </a:schemeClr>
                </a:solidFill>
              </a:defRPr>
            </a:lvl1p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1127124" y="4349931"/>
            <a:ext cx="2322000" cy="1347607"/>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 name="Pladsholder til billede 2">
            <a:extLst>
              <a:ext uri="{FF2B5EF4-FFF2-40B4-BE49-F238E27FC236}">
                <a16:creationId xmlns:a16="http://schemas.microsoft.com/office/drawing/2014/main" id="{8B1C1857-CF7F-4FB3-D4BA-AD6EF25A5FFA}"/>
              </a:ext>
            </a:extLst>
          </p:cNvPr>
          <p:cNvSpPr>
            <a:spLocks noGrp="1"/>
          </p:cNvSpPr>
          <p:nvPr>
            <p:ph type="pic" sz="quarter" idx="22" hasCustomPrompt="1"/>
          </p:nvPr>
        </p:nvSpPr>
        <p:spPr>
          <a:xfrm>
            <a:off x="1127124"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810324" y="4349931"/>
            <a:ext cx="2322000" cy="1347607"/>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17" name="Pladsholder til billede 3">
            <a:extLst>
              <a:ext uri="{FF2B5EF4-FFF2-40B4-BE49-F238E27FC236}">
                <a16:creationId xmlns:a16="http://schemas.microsoft.com/office/drawing/2014/main" id="{2ECD75EE-FA66-41A2-A757-AB1AFB101579}"/>
              </a:ext>
            </a:extLst>
          </p:cNvPr>
          <p:cNvSpPr>
            <a:spLocks noGrp="1"/>
          </p:cNvSpPr>
          <p:nvPr>
            <p:ph type="pic" sz="quarter" idx="23" hasCustomPrompt="1"/>
          </p:nvPr>
        </p:nvSpPr>
        <p:spPr>
          <a:xfrm>
            <a:off x="3810323"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6493524" y="4349931"/>
            <a:ext cx="2322000" cy="1347607"/>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lvl4pPr>
            <a:lvl5pPr marL="1512000" indent="-90000">
              <a:defRPr sz="1000"/>
            </a:lvl5pPr>
            <a:lvl6pPr marL="1872000">
              <a:defRPr sz="1000"/>
            </a:lvl6pPr>
            <a:lvl7pPr marL="2232000">
              <a:defRPr sz="1000"/>
            </a:lvl7pPr>
            <a:lvl8pPr marL="2592000">
              <a:defRPr sz="1000"/>
            </a:lvl8pPr>
            <a:lvl9pPr marL="3024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0" name="Pladsholder til billede 4">
            <a:extLst>
              <a:ext uri="{FF2B5EF4-FFF2-40B4-BE49-F238E27FC236}">
                <a16:creationId xmlns:a16="http://schemas.microsoft.com/office/drawing/2014/main" id="{54F2624D-77EB-CC8D-8E80-D062C6AE711A}"/>
              </a:ext>
            </a:extLst>
          </p:cNvPr>
          <p:cNvSpPr>
            <a:spLocks noGrp="1"/>
          </p:cNvSpPr>
          <p:nvPr>
            <p:ph type="pic" sz="quarter" idx="24" hasCustomPrompt="1"/>
          </p:nvPr>
        </p:nvSpPr>
        <p:spPr>
          <a:xfrm>
            <a:off x="6491288"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9176724" y="4349931"/>
            <a:ext cx="2322000" cy="1347607"/>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1" name="Pladsholder til billede 5">
            <a:extLst>
              <a:ext uri="{FF2B5EF4-FFF2-40B4-BE49-F238E27FC236}">
                <a16:creationId xmlns:a16="http://schemas.microsoft.com/office/drawing/2014/main" id="{CF000555-F63D-737C-05B0-6D976BDBCC1C}"/>
              </a:ext>
            </a:extLst>
          </p:cNvPr>
          <p:cNvSpPr>
            <a:spLocks noGrp="1"/>
          </p:cNvSpPr>
          <p:nvPr>
            <p:ph type="pic" sz="quarter" idx="25" hasCustomPrompt="1"/>
          </p:nvPr>
        </p:nvSpPr>
        <p:spPr>
          <a:xfrm>
            <a:off x="9175750"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504564765"/>
      </p:ext>
    </p:extLst>
  </p:cSld>
  <p:clrMapOvr>
    <a:masterClrMapping/>
  </p:clrMapOvr>
  <p:extLst>
    <p:ext uri="{DCECCB84-F9BA-43D5-87BE-67443E8EF086}">
      <p15:sldGuideLst xmlns:p15="http://schemas.microsoft.com/office/powerpoint/2012/main">
        <p15:guide id="1" orient="horz" pos="548">
          <p15:clr>
            <a:srgbClr val="A4A3A4"/>
          </p15:clr>
        </p15:guide>
        <p15:guide id="2" pos="2172">
          <p15:clr>
            <a:srgbClr val="A4A3A4"/>
          </p15:clr>
        </p15:guide>
        <p15:guide id="3" pos="2399">
          <p15:clr>
            <a:srgbClr val="A4A3A4"/>
          </p15:clr>
        </p15:guide>
        <p15:guide id="4" pos="5553">
          <p15:clr>
            <a:srgbClr val="A4A3A4"/>
          </p15:clr>
        </p15:guide>
        <p15:guide id="5" pos="5780">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amp; foto/grafik">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37" name="Rektangel 36">
            <a:extLst>
              <a:ext uri="{FF2B5EF4-FFF2-40B4-BE49-F238E27FC236}">
                <a16:creationId xmlns:a16="http://schemas.microsoft.com/office/drawing/2014/main" id="{0307BEAD-FDC0-4FB2-B49D-C1D92AB629E0}"/>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675194847" name="Logoimage" descr="{&quot;templafy&quot;:{&quot;id&quot;:&quot;b9b466af-e172-437f-9db9-308c9baebf02&quot;}}"/>
          <p:cNvPicPr>
            <a:picLocks noChangeAspect="1"/>
          </p:cNvPicPr>
          <p:nvPr/>
        </p:nvPicPr>
        <p:blipFill>
          <a:blip r:embed="rId2"/>
          <a:stretch>
            <a:fillRect/>
          </a:stretch>
        </p:blipFill>
        <p:spPr>
          <a:xfrm>
            <a:off x="608" y="5712381"/>
            <a:ext cx="687600" cy="687600"/>
          </a:xfrm>
          <a:prstGeom prst="rect">
            <a:avLst/>
          </a:prstGeom>
        </p:spPr>
      </p:pic>
      <p:pic>
        <p:nvPicPr>
          <p:cNvPr id="1447197040" name="ExtralogoBottomimage" descr="{&quot;templafy&quot;:{&quot;id&quot;:&quot;25c585d4-1f66-44f5-8b4d-dceee0ac2c15&quot;}}"/>
          <p:cNvPicPr>
            <a:picLocks noChangeAspect="1"/>
          </p:cNvPicPr>
          <p:nvPr/>
        </p:nvPicPr>
        <p:blipFill>
          <a:blip r:embed="rId3"/>
          <a:stretch>
            <a:fillRect/>
          </a:stretch>
        </p:blipFill>
        <p:spPr>
          <a:xfrm>
            <a:off x="5659749" y="6318000"/>
            <a:ext cx="1324800" cy="421200"/>
          </a:xfrm>
          <a:prstGeom prst="rect">
            <a:avLst/>
          </a:prstGeom>
        </p:spPr>
      </p:pic>
      <p:pic>
        <p:nvPicPr>
          <p:cNvPr id="2025778764" name="ExtralogoTopimage" descr="{&quot;templafy&quot;:{&quot;id&quot;:&quot;51a10ee3-8898-49bf-bb2c-11d89c26a9a7&quot;}}"/>
          <p:cNvPicPr>
            <a:picLocks noChangeAspect="1"/>
          </p:cNvPicPr>
          <p:nvPr/>
        </p:nvPicPr>
        <p:blipFill>
          <a:blip r:embed="rId3"/>
          <a:stretch>
            <a:fillRect/>
          </a:stretch>
        </p:blipFill>
        <p:spPr>
          <a:xfrm>
            <a:off x="9957600" y="97200"/>
            <a:ext cx="2178000" cy="684000"/>
          </a:xfrm>
          <a:prstGeom prst="rect">
            <a:avLst/>
          </a:prstGeom>
        </p:spPr>
      </p:pic>
      <p:sp>
        <p:nvSpPr>
          <p:cNvPr id="6" name="Virksomhed" descr="{&quot;templafy&quot;:{&quot;id&quot;:&quot;eba2ee23-e4d5-4979-8602-b510cd18f737&quot;}}">
            <a:extLst>
              <a:ext uri="{FF2B5EF4-FFF2-40B4-BE49-F238E27FC236}">
                <a16:creationId xmlns:a16="http://schemas.microsoft.com/office/drawing/2014/main" id="{90006F38-D602-0464-468A-715320F0B9B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0" name="Titel" descr="{&quot;templafy&quot;:{&quot;id&quot;:&quot;4766be16-3f0c-408e-9270-89194e079766&quot;}}">
            <a:extLst>
              <a:ext uri="{FF2B5EF4-FFF2-40B4-BE49-F238E27FC236}">
                <a16:creationId xmlns:a16="http://schemas.microsoft.com/office/drawing/2014/main" id="{E5392E6D-A960-0F47-F053-E72384FE6440}"/>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1" name="Navn" descr="{&quot;templafy&quot;:{&quot;id&quot;:&quot;6002f810-6415-437c-b0bb-4173dad28893&quot;}}">
            <a:extLst>
              <a:ext uri="{FF2B5EF4-FFF2-40B4-BE49-F238E27FC236}">
                <a16:creationId xmlns:a16="http://schemas.microsoft.com/office/drawing/2014/main" id="{31CB95FC-BC8A-D17B-B5A3-4093AA03C1AD}"/>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13" name="CenterFreeText" descr="{&quot;templafy&quot;:{&quot;id&quot;:&quot;45369436-6d2c-4de0-b1ec-f65e37b44f62&quot;}}">
            <a:extLst>
              <a:ext uri="{FF2B5EF4-FFF2-40B4-BE49-F238E27FC236}">
                <a16:creationId xmlns:a16="http://schemas.microsoft.com/office/drawing/2014/main" id="{08B3095F-CB4F-0FC6-E258-E25EA00F174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4" name="Center" descr="{&quot;templafy&quot;:{&quot;id&quot;:&quot;d2abdf30-b6d5-49a6-8109-d06a14c4afe4&quot;}}" hidden="1">
            <a:extLst>
              <a:ext uri="{FF2B5EF4-FFF2-40B4-BE49-F238E27FC236}">
                <a16:creationId xmlns:a16="http://schemas.microsoft.com/office/drawing/2014/main" id="{05695839-992D-54F9-642A-759453F9B6D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43" name="Titel 1">
            <a:extLst>
              <a:ext uri="{FF2B5EF4-FFF2-40B4-BE49-F238E27FC236}">
                <a16:creationId xmlns:a16="http://schemas.microsoft.com/office/drawing/2014/main" id="{939893EA-43B4-43AB-A2B1-5287FEB45971}"/>
              </a:ext>
            </a:extLst>
          </p:cNvPr>
          <p:cNvSpPr>
            <a:spLocks noGrp="1"/>
          </p:cNvSpPr>
          <p:nvPr>
            <p:ph type="title" hasCustomPrompt="1"/>
          </p:nvPr>
        </p:nvSpPr>
        <p:spPr>
          <a:xfrm>
            <a:off x="1127126" y="1700213"/>
            <a:ext cx="5005388" cy="828000"/>
          </a:xfrm>
        </p:spPr>
        <p:txBody>
          <a:bodyPr/>
          <a:lstStyle>
            <a:lvl1pPr>
              <a:defRPr>
                <a:solidFill>
                  <a:schemeClr val="accent5">
                    <a:lumMod val="50000"/>
                  </a:schemeClr>
                </a:solidFill>
              </a:defRPr>
            </a:lvl1pPr>
          </a:lstStyle>
          <a:p>
            <a:r>
              <a:rPr lang="da-DK" dirty="0"/>
              <a:t>Overskrift 28pt i max. to linjer teksten vokser opad</a:t>
            </a:r>
          </a:p>
        </p:txBody>
      </p:sp>
      <p:sp>
        <p:nvSpPr>
          <p:cNvPr id="45" name="Pladsholder til indhold 3">
            <a:extLst>
              <a:ext uri="{FF2B5EF4-FFF2-40B4-BE49-F238E27FC236}">
                <a16:creationId xmlns:a16="http://schemas.microsoft.com/office/drawing/2014/main" id="{43C927C7-BB40-4957-B24E-6E831BCE2C0D}"/>
              </a:ext>
            </a:extLst>
          </p:cNvPr>
          <p:cNvSpPr>
            <a:spLocks noGrp="1"/>
          </p:cNvSpPr>
          <p:nvPr>
            <p:ph sz="quarter" idx="14" hasCustomPrompt="1"/>
          </p:nvPr>
        </p:nvSpPr>
        <p:spPr>
          <a:xfrm>
            <a:off x="1127124" y="2818800"/>
            <a:ext cx="5005389" cy="2880000"/>
          </a:xfrm>
        </p:spPr>
        <p:txBody>
          <a:bodyPr/>
          <a:lstStyle>
            <a:lvl1pPr marL="0" indent="0">
              <a:buNone/>
              <a:defRPr sz="1800"/>
            </a:lvl1pPr>
            <a:lvl2pPr marL="627750" indent="-285750">
              <a:buFont typeface="Arial" panose="020B0604020202020204" pitchFamily="34" charset="0"/>
              <a:buChar char="•"/>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p:txBody>
      </p:sp>
      <p:sp>
        <p:nvSpPr>
          <p:cNvPr id="21" name="Pladsholder til billede 2">
            <a:extLst>
              <a:ext uri="{FF2B5EF4-FFF2-40B4-BE49-F238E27FC236}">
                <a16:creationId xmlns:a16="http://schemas.microsoft.com/office/drawing/2014/main" id="{9D1524E1-A0B6-4A31-98B3-230C59DD95FD}"/>
              </a:ext>
              <a:ext uri="{C183D7F6-B498-43B3-948B-1728B52AA6E4}">
                <adec:decorative xmlns:adec="http://schemas.microsoft.com/office/drawing/2017/decorative" val="1"/>
              </a:ext>
            </a:extLst>
          </p:cNvPr>
          <p:cNvSpPr>
            <a:spLocks noGrp="1"/>
          </p:cNvSpPr>
          <p:nvPr>
            <p:ph type="pic" sz="quarter" idx="17" hasCustomPrompt="1"/>
          </p:nvPr>
        </p:nvSpPr>
        <p:spPr>
          <a:xfrm>
            <a:off x="6501600" y="819053"/>
            <a:ext cx="4995075" cy="5276411"/>
          </a:xfrm>
        </p:spPr>
        <p:txBody>
          <a:bodyPr tIns="612000" anchor="ctr" anchorCtr="0"/>
          <a:lstStyle>
            <a:lvl1pPr marL="0" indent="0" algn="ctr">
              <a:buNone/>
              <a:defRPr sz="1400" baseline="0">
                <a:solidFill>
                  <a:schemeClr val="tx1"/>
                </a:solidFill>
              </a:defRPr>
            </a:lvl1pPr>
          </a:lstStyle>
          <a:p>
            <a:r>
              <a:rPr lang="da-DK" dirty="0"/>
              <a:t>Klik på ikon for at indsætte billede eller grafik</a:t>
            </a:r>
          </a:p>
        </p:txBody>
      </p:sp>
      <p:sp>
        <p:nvSpPr>
          <p:cNvPr id="8" name="Slide Number Placeholder 7">
            <a:extLst>
              <a:ext uri="{FF2B5EF4-FFF2-40B4-BE49-F238E27FC236}">
                <a16:creationId xmlns:a16="http://schemas.microsoft.com/office/drawing/2014/main" id="{219BE1E5-66C4-5F11-5280-1C2965857FB0}"/>
              </a:ext>
              <a:ext uri="{C183D7F6-B498-43B3-948B-1728B52AA6E4}">
                <adec:decorative xmlns:adec="http://schemas.microsoft.com/office/drawing/2017/decorative" val="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4075548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 &amp; 4 x foto/grafik">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59A81804-D36B-0D64-E30F-0B8B10E718DE}"/>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819301539" name="Logoimage" descr="{&quot;templafy&quot;:{&quot;id&quot;:&quot;5604d017-1a2d-4628-8eb2-b794e08eb7b9&quot;}}"/>
          <p:cNvPicPr>
            <a:picLocks noChangeAspect="1"/>
          </p:cNvPicPr>
          <p:nvPr/>
        </p:nvPicPr>
        <p:blipFill>
          <a:blip r:embed="rId2"/>
          <a:stretch>
            <a:fillRect/>
          </a:stretch>
        </p:blipFill>
        <p:spPr>
          <a:xfrm>
            <a:off x="608" y="5712381"/>
            <a:ext cx="687600" cy="687600"/>
          </a:xfrm>
          <a:prstGeom prst="rect">
            <a:avLst/>
          </a:prstGeom>
        </p:spPr>
      </p:pic>
      <p:pic>
        <p:nvPicPr>
          <p:cNvPr id="960403024" name="ExtralogoBottomimage" descr="{&quot;templafy&quot;:{&quot;id&quot;:&quot;f9fca72c-c631-4e4a-a0df-4bed2deb5d15&quot;}}"/>
          <p:cNvPicPr>
            <a:picLocks noChangeAspect="1"/>
          </p:cNvPicPr>
          <p:nvPr/>
        </p:nvPicPr>
        <p:blipFill>
          <a:blip r:embed="rId3"/>
          <a:stretch>
            <a:fillRect/>
          </a:stretch>
        </p:blipFill>
        <p:spPr>
          <a:xfrm>
            <a:off x="5659749" y="6318000"/>
            <a:ext cx="1324800" cy="421200"/>
          </a:xfrm>
          <a:prstGeom prst="rect">
            <a:avLst/>
          </a:prstGeom>
        </p:spPr>
      </p:pic>
      <p:pic>
        <p:nvPicPr>
          <p:cNvPr id="67189415" name="ExtralogoTopimage" descr="{&quot;templafy&quot;:{&quot;id&quot;:&quot;4f932550-1289-4f9e-8b0d-a8712f262aa1&quot;}}"/>
          <p:cNvPicPr>
            <a:picLocks noChangeAspect="1"/>
          </p:cNvPicPr>
          <p:nvPr/>
        </p:nvPicPr>
        <p:blipFill>
          <a:blip r:embed="rId3"/>
          <a:stretch>
            <a:fillRect/>
          </a:stretch>
        </p:blipFill>
        <p:spPr>
          <a:xfrm>
            <a:off x="9957600" y="97200"/>
            <a:ext cx="2178000" cy="684000"/>
          </a:xfrm>
          <a:prstGeom prst="rect">
            <a:avLst/>
          </a:prstGeom>
        </p:spPr>
      </p:pic>
      <p:sp>
        <p:nvSpPr>
          <p:cNvPr id="10" name="Virksomhed" descr="{&quot;templafy&quot;:{&quot;id&quot;:&quot;7d425843-a2cf-4231-a3a2-81cab1cf501f&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1" name="Titel" descr="{&quot;templafy&quot;:{&quot;id&quot;:&quot;855bf0ba-4843-4504-b5e7-9a7cddbac9a9&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2" name="Navn" descr="{&quot;templafy&quot;:{&quot;id&quot;:&quot;9c9cdefc-d829-4a0e-a601-0f23798c9795&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14" name="CenterFreeText" descr="{&quot;templafy&quot;:{&quot;id&quot;:&quot;e33992ea-5703-4f4b-b807-7aaf65fdfa8d&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5" name="Center" descr="{&quot;templafy&quot;:{&quot;id&quot;:&quot;9dde6cb9-b3a6-46a6-8673-6ba25a5f00f7&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799" y="871200"/>
            <a:ext cx="5004000" cy="1908000"/>
          </a:xfrm>
        </p:spPr>
        <p:txBody>
          <a:bodyPr/>
          <a:lstStyle>
            <a:lvl1pPr>
              <a:defRPr>
                <a:solidFill>
                  <a:schemeClr val="accent5">
                    <a:lumMod val="50000"/>
                  </a:schemeClr>
                </a:solidFill>
              </a:defRPr>
            </a:lvl1pPr>
          </a:lstStyle>
          <a:p>
            <a:r>
              <a:rPr lang="da-DK" dirty="0"/>
              <a:t>Overskrift 28pt i max. to linjer teksten vokser opad </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1127125" y="3070800"/>
            <a:ext cx="5004000" cy="2626738"/>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solidFill>
                  <a:schemeClr val="accent5">
                    <a:lumMod val="50000"/>
                  </a:schemeClr>
                </a:solidFill>
              </a:defRPr>
            </a:lvl5pPr>
            <a:lvl6pPr marL="1872000">
              <a:defRPr sz="1000">
                <a:solidFill>
                  <a:schemeClr val="accent5">
                    <a:lumMod val="50000"/>
                  </a:schemeClr>
                </a:solidFill>
              </a:defRPr>
            </a:lvl6pPr>
            <a:lvl7pPr marL="2232000">
              <a:defRPr sz="1000">
                <a:solidFill>
                  <a:schemeClr val="accent5">
                    <a:lumMod val="50000"/>
                  </a:schemeClr>
                </a:solidFill>
              </a:defRPr>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p:txBody>
      </p:sp>
      <p:sp>
        <p:nvSpPr>
          <p:cNvPr id="18" name="Pladsholder til billede 2">
            <a:extLst>
              <a:ext uri="{FF2B5EF4-FFF2-40B4-BE49-F238E27FC236}">
                <a16:creationId xmlns:a16="http://schemas.microsoft.com/office/drawing/2014/main" id="{679FD232-1986-8B27-66F7-4586625CA36A}"/>
              </a:ext>
            </a:extLst>
          </p:cNvPr>
          <p:cNvSpPr>
            <a:spLocks noGrp="1"/>
          </p:cNvSpPr>
          <p:nvPr>
            <p:ph type="pic" sz="quarter" idx="20" hasCustomPrompt="1"/>
          </p:nvPr>
        </p:nvSpPr>
        <p:spPr>
          <a:xfrm>
            <a:off x="6498001" y="1"/>
            <a:ext cx="3299142" cy="2601606"/>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19" name="Pladsholder til billede 3">
            <a:extLst>
              <a:ext uri="{FF2B5EF4-FFF2-40B4-BE49-F238E27FC236}">
                <a16:creationId xmlns:a16="http://schemas.microsoft.com/office/drawing/2014/main" id="{81561707-48CC-17B1-0A45-F4FF26B7D5CE}"/>
              </a:ext>
            </a:extLst>
          </p:cNvPr>
          <p:cNvSpPr>
            <a:spLocks noGrp="1"/>
          </p:cNvSpPr>
          <p:nvPr>
            <p:ph type="pic" sz="quarter" idx="18" hasCustomPrompt="1"/>
          </p:nvPr>
        </p:nvSpPr>
        <p:spPr>
          <a:xfrm>
            <a:off x="10220279" y="1710417"/>
            <a:ext cx="1954097" cy="1611190"/>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0" name="Pladsholder til billede 4">
            <a:extLst>
              <a:ext uri="{FF2B5EF4-FFF2-40B4-BE49-F238E27FC236}">
                <a16:creationId xmlns:a16="http://schemas.microsoft.com/office/drawing/2014/main" id="{A0D0BD77-D8C7-35CE-E62E-889E3F6DCC49}"/>
              </a:ext>
            </a:extLst>
          </p:cNvPr>
          <p:cNvSpPr>
            <a:spLocks noGrp="1"/>
          </p:cNvSpPr>
          <p:nvPr>
            <p:ph type="pic" sz="quarter" idx="21" hasCustomPrompt="1"/>
          </p:nvPr>
        </p:nvSpPr>
        <p:spPr>
          <a:xfrm>
            <a:off x="6851288" y="2961606"/>
            <a:ext cx="2193328" cy="275077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1" name="Pladsholder til billede 5">
            <a:extLst>
              <a:ext uri="{FF2B5EF4-FFF2-40B4-BE49-F238E27FC236}">
                <a16:creationId xmlns:a16="http://schemas.microsoft.com/office/drawing/2014/main" id="{288001CD-12FE-142F-90D6-400597BB9B04}"/>
              </a:ext>
            </a:extLst>
          </p:cNvPr>
          <p:cNvSpPr>
            <a:spLocks noGrp="1"/>
          </p:cNvSpPr>
          <p:nvPr>
            <p:ph type="pic" sz="quarter" idx="19" hasCustomPrompt="1"/>
          </p:nvPr>
        </p:nvSpPr>
        <p:spPr>
          <a:xfrm>
            <a:off x="9357952" y="3681607"/>
            <a:ext cx="2490354" cy="240639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035204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548">
          <p15:clr>
            <a:srgbClr val="A4A3A4"/>
          </p15:clr>
        </p15:guide>
        <p15:guide id="2" pos="3748">
          <p15:clr>
            <a:srgbClr val="A4A3A4"/>
          </p15:clr>
        </p15:guide>
        <p15:guide id="3" pos="3975">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 &amp; topfoto">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6" name="Rektangel 19">
            <a:extLst>
              <a:ext uri="{FF2B5EF4-FFF2-40B4-BE49-F238E27FC236}">
                <a16:creationId xmlns:a16="http://schemas.microsoft.com/office/drawing/2014/main" id="{58AE5C97-BDAE-75FA-57FF-40010514963B}"/>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432907394" name="Logoimage" descr="{&quot;templafy&quot;:{&quot;id&quot;:&quot;ce71e1b2-f53c-4a15-b1e1-9b399725bafc&quot;}}"/>
          <p:cNvPicPr>
            <a:picLocks noChangeAspect="1"/>
          </p:cNvPicPr>
          <p:nvPr/>
        </p:nvPicPr>
        <p:blipFill>
          <a:blip r:embed="rId2"/>
          <a:stretch>
            <a:fillRect/>
          </a:stretch>
        </p:blipFill>
        <p:spPr>
          <a:xfrm>
            <a:off x="608" y="5712381"/>
            <a:ext cx="687600" cy="687600"/>
          </a:xfrm>
          <a:prstGeom prst="rect">
            <a:avLst/>
          </a:prstGeom>
        </p:spPr>
      </p:pic>
      <p:pic>
        <p:nvPicPr>
          <p:cNvPr id="146036584" name="ExtralogoBottomimage" descr="{&quot;templafy&quot;:{&quot;id&quot;:&quot;5e8c2e18-4298-4f8d-b40d-2bc8a258b484&quot;}}"/>
          <p:cNvPicPr>
            <a:picLocks noChangeAspect="1"/>
          </p:cNvPicPr>
          <p:nvPr/>
        </p:nvPicPr>
        <p:blipFill>
          <a:blip r:embed="rId3"/>
          <a:stretch>
            <a:fillRect/>
          </a:stretch>
        </p:blipFill>
        <p:spPr>
          <a:xfrm>
            <a:off x="5659749" y="6318000"/>
            <a:ext cx="1324800" cy="421200"/>
          </a:xfrm>
          <a:prstGeom prst="rect">
            <a:avLst/>
          </a:prstGeom>
        </p:spPr>
      </p:pic>
      <p:sp>
        <p:nvSpPr>
          <p:cNvPr id="11" name="Titel" descr="{&quot;templafy&quot;:{&quot;id&quot;:&quot;b626f422-4c47-4ef4-89ce-087958b7dfae&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2" name="Navn" descr="{&quot;templafy&quot;:{&quot;id&quot;:&quot;93dfac46-3201-4b10-aa51-dd99c95a99a2&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pic>
        <p:nvPicPr>
          <p:cNvPr id="1284848777" name="ExtralogoTopimage" descr="{&quot;templafy&quot;:{&quot;id&quot;:&quot;9e49dccf-9cb9-457c-9b39-73b150e6ddd2&quot;}}"/>
          <p:cNvPicPr>
            <a:picLocks noChangeAspect="1"/>
          </p:cNvPicPr>
          <p:nvPr/>
        </p:nvPicPr>
        <p:blipFill>
          <a:blip r:embed="rId3"/>
          <a:stretch>
            <a:fillRect/>
          </a:stretch>
        </p:blipFill>
        <p:spPr>
          <a:xfrm>
            <a:off x="9957600" y="97200"/>
            <a:ext cx="2178000" cy="684000"/>
          </a:xfrm>
          <a:prstGeom prst="rect">
            <a:avLst/>
          </a:prstGeom>
        </p:spPr>
      </p:pic>
      <p:sp>
        <p:nvSpPr>
          <p:cNvPr id="10" name="Virksomhed" descr="{&quot;templafy&quot;:{&quot;id&quot;:&quot;36336edb-283e-4c30-a080-b17f90652441&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4" name="CenterFreeText" descr="{&quot;templafy&quot;:{&quot;id&quot;:&quot;1a295329-0dbd-42e3-b5e1-a0354e4747a8&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5" name="Center" descr="{&quot;templafy&quot;:{&quot;id&quot;:&quot;531117d2-ab18-4b88-bca6-7f008de8aac0&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800" y="4507200"/>
            <a:ext cx="3244825" cy="1422996"/>
          </a:xfrm>
        </p:spPr>
        <p:txBody>
          <a:bodyPr anchor="t" anchorCtr="0"/>
          <a:lstStyle>
            <a:lvl1pPr>
              <a:defRPr>
                <a:solidFill>
                  <a:schemeClr val="accent5">
                    <a:lumMod val="50000"/>
                  </a:schemeClr>
                </a:solidFill>
              </a:defRPr>
            </a:lvl1pPr>
          </a:lstStyle>
          <a:p>
            <a:r>
              <a:rPr lang="da-DK" dirty="0"/>
              <a:t>Overskrift 28pt</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4730400" y="4507200"/>
            <a:ext cx="6768000" cy="1422996"/>
          </a:xfrm>
        </p:spPr>
        <p:txBody>
          <a:bodyPr/>
          <a:lstStyle>
            <a:lvl1pPr marL="126000" indent="-126000">
              <a:defRPr sz="1800">
                <a:solidFill>
                  <a:schemeClr val="accent5">
                    <a:lumMod val="50000"/>
                  </a:schemeClr>
                </a:solidFill>
              </a:defRPr>
            </a:lvl1pPr>
            <a:lvl2pPr marL="450000" indent="-108000">
              <a:defRPr sz="1600">
                <a:solidFill>
                  <a:schemeClr val="accent5">
                    <a:lumMod val="50000"/>
                  </a:schemeClr>
                </a:solidFill>
              </a:defRPr>
            </a:lvl2pPr>
            <a:lvl3pPr marL="810000" indent="-108000">
              <a:defRPr sz="1400">
                <a:solidFill>
                  <a:schemeClr val="accent5">
                    <a:lumMod val="50000"/>
                  </a:schemeClr>
                </a:solidFill>
              </a:defRPr>
            </a:lvl3pPr>
            <a:lvl4pPr marL="1152000" indent="-90000">
              <a:defRPr sz="1200">
                <a:solidFill>
                  <a:schemeClr val="accent5">
                    <a:lumMod val="50000"/>
                  </a:schemeClr>
                </a:solidFill>
              </a:defRPr>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p:txBody>
      </p:sp>
      <p:sp>
        <p:nvSpPr>
          <p:cNvPr id="19" name="Pladsholder til billede 2">
            <a:extLst>
              <a:ext uri="{FF2B5EF4-FFF2-40B4-BE49-F238E27FC236}">
                <a16:creationId xmlns:a16="http://schemas.microsoft.com/office/drawing/2014/main" id="{8DA15832-D016-ED2A-1620-ACA407FE9F40}"/>
              </a:ext>
            </a:extLst>
          </p:cNvPr>
          <p:cNvSpPr>
            <a:spLocks noGrp="1"/>
          </p:cNvSpPr>
          <p:nvPr>
            <p:ph type="pic" sz="quarter" idx="18" hasCustomPrompt="1"/>
          </p:nvPr>
        </p:nvSpPr>
        <p:spPr>
          <a:xfrm>
            <a:off x="0" y="0"/>
            <a:ext cx="12192000" cy="4221087"/>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7477049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979">
          <p15:clr>
            <a:srgbClr val="A4A3A4"/>
          </p15:clr>
        </p15:guide>
        <p15:guide id="2" pos="2753">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4" name="Footer" hidden="1">
            <a:extLst>
              <a:ext uri="{FF2B5EF4-FFF2-40B4-BE49-F238E27FC236}">
                <a16:creationId xmlns:a16="http://schemas.microsoft.com/office/drawing/2014/main" id="{E9AB7E8A-3902-63AB-0F23-C20AA8BB7C22}"/>
              </a:ext>
            </a:extLst>
          </p:cNvP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9" name="Dato" hidden="1">
            <a:extLst>
              <a:ext uri="{FF2B5EF4-FFF2-40B4-BE49-F238E27FC236}">
                <a16:creationId xmlns:a16="http://schemas.microsoft.com/office/drawing/2014/main" id="{F5A73DD7-44FA-3E46-24CD-2153A338123C}"/>
              </a:ext>
            </a:extLst>
          </p:cNvPr>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
        <p:nvSpPr>
          <p:cNvPr id="19" name="Rektangel 18">
            <a:extLst>
              <a:ext uri="{FF2B5EF4-FFF2-40B4-BE49-F238E27FC236}">
                <a16:creationId xmlns:a16="http://schemas.microsoft.com/office/drawing/2014/main" id="{FE491970-C3E5-4ACC-B2C7-ED91F9637F03}"/>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5" name="Logoimage" descr="{&quot;templafy&quot;:{&quot;id&quot;:&quot;2c5ecaed-aaed-4bf5-9eb5-0dc9f3cb3955&quot;}}">
            <a:extLst>
              <a:ext uri="{FF2B5EF4-FFF2-40B4-BE49-F238E27FC236}">
                <a16:creationId xmlns:a16="http://schemas.microsoft.com/office/drawing/2014/main" id="{19FD7CEE-4CF8-7F56-D665-7B0158AA904C}"/>
              </a:ext>
            </a:extLst>
          </p:cNvPr>
          <p:cNvPicPr>
            <a:picLocks/>
          </p:cNvPicPr>
          <p:nvPr userDrawn="1"/>
        </p:nvPicPr>
        <p:blipFill>
          <a:blip r:embed="rId2"/>
          <a:stretch>
            <a:fillRect/>
          </a:stretch>
        </p:blipFill>
        <p:spPr>
          <a:xfrm>
            <a:off x="608" y="5712381"/>
            <a:ext cx="687686" cy="687686"/>
          </a:xfrm>
          <a:prstGeom prst="rect">
            <a:avLst/>
          </a:prstGeom>
        </p:spPr>
      </p:pic>
      <p:pic>
        <p:nvPicPr>
          <p:cNvPr id="16" name="ExtralogoBottomimage" descr="{&quot;templafy&quot;:{&quot;id&quot;:&quot;566d0058-07ca-493d-ab93-db050fce08d2&quot;}}">
            <a:extLst>
              <a:ext uri="{FF2B5EF4-FFF2-40B4-BE49-F238E27FC236}">
                <a16:creationId xmlns:a16="http://schemas.microsoft.com/office/drawing/2014/main" id="{C59CE77A-4E85-E313-8BA8-9F716677313F}"/>
              </a:ext>
            </a:extLst>
          </p:cNvPr>
          <p:cNvPicPr>
            <a:picLocks/>
          </p:cNvPicPr>
          <p:nvPr userDrawn="1"/>
        </p:nvPicPr>
        <p:blipFill>
          <a:blip r:embed="rId3"/>
          <a:stretch>
            <a:fillRect/>
          </a:stretch>
        </p:blipFill>
        <p:spPr>
          <a:xfrm>
            <a:off x="5659749" y="6318001"/>
            <a:ext cx="1324966" cy="421253"/>
          </a:xfrm>
          <a:prstGeom prst="rect">
            <a:avLst/>
          </a:prstGeom>
        </p:spPr>
      </p:pic>
      <p:pic>
        <p:nvPicPr>
          <p:cNvPr id="18" name="ExtralogoTopimage" descr="{&quot;templafy&quot;:{&quot;id&quot;:&quot;25e9961a-f8da-423b-bf28-0980b67f45e3&quot;}}">
            <a:extLst>
              <a:ext uri="{FF2B5EF4-FFF2-40B4-BE49-F238E27FC236}">
                <a16:creationId xmlns:a16="http://schemas.microsoft.com/office/drawing/2014/main" id="{B8824E36-6FA7-7B65-C3DA-E5CE4DBEE562}"/>
              </a:ext>
            </a:extLst>
          </p:cNvPr>
          <p:cNvPicPr>
            <a:picLocks/>
          </p:cNvPicPr>
          <p:nvPr userDrawn="1"/>
        </p:nvPicPr>
        <p:blipFill>
          <a:blip r:embed="rId3"/>
          <a:stretch>
            <a:fillRect/>
          </a:stretch>
        </p:blipFill>
        <p:spPr>
          <a:xfrm>
            <a:off x="9957600" y="97201"/>
            <a:ext cx="2178272" cy="684085"/>
          </a:xfrm>
          <a:prstGeom prst="rect">
            <a:avLst/>
          </a:prstGeom>
        </p:spPr>
      </p:pic>
      <p:sp>
        <p:nvSpPr>
          <p:cNvPr id="8" name="Virksomhed" descr="{&quot;templafy&quot;:{&quot;id&quot;:&quot;01f1e2cc-88bc-4992-a0af-4dea50c728a7&quot;}}">
            <a:extLst>
              <a:ext uri="{FF2B5EF4-FFF2-40B4-BE49-F238E27FC236}">
                <a16:creationId xmlns:a16="http://schemas.microsoft.com/office/drawing/2014/main" id="{7402D21C-A72A-119A-5A49-5B89CDAD2A27}"/>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Titel" descr="{&quot;templafy&quot;:{&quot;id&quot;:&quot;50697637-ae15-47f3-9f5f-0a644f5de755&quot;}}">
            <a:extLst>
              <a:ext uri="{FF2B5EF4-FFF2-40B4-BE49-F238E27FC236}">
                <a16:creationId xmlns:a16="http://schemas.microsoft.com/office/drawing/2014/main" id="{AECAD273-CC76-400F-E654-CD34991C557B}"/>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3" name="Navn" descr="{&quot;templafy&quot;:{&quot;id&quot;:&quot;cb88c4c7-2993-42cc-a9b1-4e58ea7abd12&quot;}}">
            <a:extLst>
              <a:ext uri="{FF2B5EF4-FFF2-40B4-BE49-F238E27FC236}">
                <a16:creationId xmlns:a16="http://schemas.microsoft.com/office/drawing/2014/main" id="{530754C7-7382-2C4B-DBA5-28B1789A694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4" name="Dato" descr="{&quot;templafy&quot;:{&quot;id&quot;:&quot;bb26915c-68ed-4da4-b9b7-0158458b8fa2&quot;}}">
            <a:extLst>
              <a:ext uri="{FF2B5EF4-FFF2-40B4-BE49-F238E27FC236}">
                <a16:creationId xmlns:a16="http://schemas.microsoft.com/office/drawing/2014/main" id="{27CB55CB-A90C-33C8-AB95-CFD9DF73188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7" name="CenterFreeText" descr="{&quot;templafy&quot;:{&quot;id&quot;:&quot;fa867f80-80b6-4da3-9080-f14b47b39990&quot;}}">
            <a:extLst>
              <a:ext uri="{FF2B5EF4-FFF2-40B4-BE49-F238E27FC236}">
                <a16:creationId xmlns:a16="http://schemas.microsoft.com/office/drawing/2014/main" id="{3ECD29F8-90E2-D6ED-5E55-66EEF559748D}"/>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5" name="Center" descr="{&quot;templafy&quot;:{&quot;id&quot;:&quot;22349296-ec03-4835-8678-f7816ff4ec31&quot;}}" hidden="1">
            <a:extLst>
              <a:ext uri="{FF2B5EF4-FFF2-40B4-BE49-F238E27FC236}">
                <a16:creationId xmlns:a16="http://schemas.microsoft.com/office/drawing/2014/main" id="{61DB617C-0769-BCA8-9610-FF7B75B654F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11" name="Titel 1"/>
          <p:cNvSpPr>
            <a:spLocks noGrp="1"/>
          </p:cNvSpPr>
          <p:nvPr>
            <p:ph type="title" hasCustomPrompt="1"/>
          </p:nvPr>
        </p:nvSpPr>
        <p:spPr>
          <a:xfrm>
            <a:off x="1126800" y="871200"/>
            <a:ext cx="10371600" cy="827497"/>
          </a:xfrm>
        </p:spPr>
        <p:txBody>
          <a:bodyPr/>
          <a:lstStyle>
            <a:lvl1pPr>
              <a:lnSpc>
                <a:spcPct val="85000"/>
              </a:lnSpc>
              <a:defRPr/>
            </a:lvl1pPr>
          </a:lstStyle>
          <a:p>
            <a:r>
              <a:rPr lang="da-DK" dirty="0"/>
              <a:t>Overskrift 28pt i max. to linjer </a:t>
            </a:r>
            <a:br>
              <a:rPr lang="da-DK" dirty="0"/>
            </a:br>
            <a:r>
              <a:rPr lang="da-DK" dirty="0"/>
              <a:t>teksten vokser opad</a:t>
            </a:r>
          </a:p>
        </p:txBody>
      </p:sp>
      <p:sp>
        <p:nvSpPr>
          <p:cNvPr id="3" name="Pladsholder til indhold 2"/>
          <p:cNvSpPr>
            <a:spLocks noGrp="1"/>
          </p:cNvSpPr>
          <p:nvPr>
            <p:ph sz="quarter" idx="13" hasCustomPrompt="1"/>
          </p:nvPr>
        </p:nvSpPr>
        <p:spPr>
          <a:xfrm>
            <a:off x="1127125" y="1989137"/>
            <a:ext cx="10371275" cy="370800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0" name="Slide Number Placeholder 9">
            <a:extLst>
              <a:ext uri="{FF2B5EF4-FFF2-40B4-BE49-F238E27FC236}">
                <a16:creationId xmlns:a16="http://schemas.microsoft.com/office/drawing/2014/main" id="{D8BA5166-5C3A-4087-CB96-55F6CE4EE9D8}"/>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8310997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to">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9" name="Slide Number Placeholder 8" hidden="1">
            <a:extLst>
              <a:ext uri="{FF2B5EF4-FFF2-40B4-BE49-F238E27FC236}">
                <a16:creationId xmlns:a16="http://schemas.microsoft.com/office/drawing/2014/main" id="{CF3CB3AF-90BF-908D-D3B8-651E365F3D40}"/>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CFDD5364-CBF7-F8A2-3E66-0322B506E5FC}"/>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195" b="2823"/>
          <a:stretch/>
        </p:blipFill>
        <p:spPr>
          <a:xfrm>
            <a:off x="687389" y="0"/>
            <a:ext cx="11504611" cy="6858000"/>
          </a:xfrm>
          <a:prstGeom prst="rect">
            <a:avLst/>
          </a:prstGeom>
        </p:spPr>
      </p:pic>
      <p:sp>
        <p:nvSpPr>
          <p:cNvPr id="4" name="Ellipse 3">
            <a:extLst>
              <a:ext uri="{FF2B5EF4-FFF2-40B4-BE49-F238E27FC236}">
                <a16:creationId xmlns:a16="http://schemas.microsoft.com/office/drawing/2014/main" id="{382AAC77-9CB6-9BD8-38F8-1B4CB5BEA11C}"/>
              </a:ext>
              <a:ext uri="{C183D7F6-B498-43B3-948B-1728B52AA6E4}">
                <adec:decorative xmlns:adec="http://schemas.microsoft.com/office/drawing/2017/decorative" val="1"/>
              </a:ext>
            </a:extLst>
          </p:cNvPr>
          <p:cNvSpPr/>
          <p:nvPr userDrawn="1"/>
        </p:nvSpPr>
        <p:spPr>
          <a:xfrm>
            <a:off x="1127125" y="2287415"/>
            <a:ext cx="1852246" cy="1852246"/>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b="1" dirty="0">
                <a:solidFill>
                  <a:schemeClr val="tx1"/>
                </a:solidFill>
              </a:rPr>
              <a:t>Husk at indsætte nyt billede.</a:t>
            </a:r>
          </a:p>
        </p:txBody>
      </p:sp>
      <p:sp>
        <p:nvSpPr>
          <p:cNvPr id="6" name="Tekstfelt 5">
            <a:extLst>
              <a:ext uri="{FF2B5EF4-FFF2-40B4-BE49-F238E27FC236}">
                <a16:creationId xmlns:a16="http://schemas.microsoft.com/office/drawing/2014/main" id="{67A6D053-93F8-A8F6-1D82-382347079FBB}"/>
              </a:ext>
              <a:ext uri="{C183D7F6-B498-43B3-948B-1728B52AA6E4}">
                <adec:decorative xmlns:adec="http://schemas.microsoft.com/office/drawing/2017/decorative" val="1"/>
              </a:ext>
            </a:extLst>
          </p:cNvPr>
          <p:cNvSpPr txBox="1"/>
          <p:nvPr userDrawn="1"/>
        </p:nvSpPr>
        <p:spPr>
          <a:xfrm>
            <a:off x="0" y="-465247"/>
            <a:ext cx="12192000" cy="2718148"/>
          </a:xfrm>
          <a:prstGeom prst="rect">
            <a:avLst/>
          </a:prstGeom>
          <a:noFill/>
        </p:spPr>
        <p:txBody>
          <a:bodyPr wrap="square" lIns="0" tIns="0" rIns="0" bIns="0" rtlCol="0">
            <a:noAutofit/>
          </a:bodyPr>
          <a:lstStyle/>
          <a:p>
            <a:pPr algn="ctr"/>
            <a:r>
              <a:rPr lang="da-DK" sz="13900" b="1" dirty="0">
                <a:solidFill>
                  <a:schemeClr val="bg1">
                    <a:alpha val="50000"/>
                  </a:schemeClr>
                </a:solidFill>
              </a:rPr>
              <a:t>EKSEMPEL</a:t>
            </a:r>
          </a:p>
        </p:txBody>
      </p:sp>
      <p:pic>
        <p:nvPicPr>
          <p:cNvPr id="1184262260" name="Logoimage" descr="{&quot;templafy&quot;:{&quot;id&quot;:&quot;1e13a90c-ed74-4166-8a2f-3008ce96b1d4&quot;}}"/>
          <p:cNvPicPr>
            <a:picLocks noChangeAspect="1"/>
          </p:cNvPicPr>
          <p:nvPr/>
        </p:nvPicPr>
        <p:blipFill>
          <a:blip r:embed="rId3"/>
          <a:stretch>
            <a:fillRect/>
          </a:stretch>
        </p:blipFill>
        <p:spPr>
          <a:xfrm>
            <a:off x="608" y="5712381"/>
            <a:ext cx="687600" cy="687600"/>
          </a:xfrm>
          <a:prstGeom prst="rect">
            <a:avLst/>
          </a:prstGeom>
        </p:spPr>
      </p:pic>
      <p:sp>
        <p:nvSpPr>
          <p:cNvPr id="5" name="Pladsholder til billede 4">
            <a:extLst>
              <a:ext uri="{FF2B5EF4-FFF2-40B4-BE49-F238E27FC236}">
                <a16:creationId xmlns:a16="http://schemas.microsoft.com/office/drawing/2014/main" id="{79997E79-4026-4219-B93D-7471CF96C589}"/>
              </a:ext>
              <a:ext uri="{C183D7F6-B498-43B3-948B-1728B52AA6E4}">
                <adec:decorative xmlns:adec="http://schemas.microsoft.com/office/drawing/2017/decorative" val="1"/>
              </a:ext>
            </a:extLst>
          </p:cNvPr>
          <p:cNvSpPr>
            <a:spLocks noGrp="1"/>
          </p:cNvSpPr>
          <p:nvPr>
            <p:ph type="pic" sz="quarter" idx="20" hasCustomPrompt="1"/>
          </p:nvPr>
        </p:nvSpPr>
        <p:spPr>
          <a:xfrm>
            <a:off x="687389" y="0"/>
            <a:ext cx="11504612" cy="6858000"/>
          </a:xfrm>
        </p:spPr>
        <p:txBody>
          <a:bodyPr tIns="900000" anchor="ctr" anchorCtr="1"/>
          <a:lstStyle>
            <a:lvl1pPr marL="0" indent="0">
              <a:buNone/>
              <a:defRPr>
                <a:solidFill>
                  <a:schemeClr val="bg1"/>
                </a:solidFill>
              </a:defRPr>
            </a:lvl1pPr>
          </a:lstStyle>
          <a:p>
            <a:pPr marL="0" marR="0" lvl="0" indent="0" algn="l" defTabSz="914400" rtl="0" eaLnBrk="1" fontAlgn="auto" latinLnBrk="0" hangingPunct="1">
              <a:lnSpc>
                <a:spcPct val="100000"/>
              </a:lnSpc>
              <a:spcBef>
                <a:spcPts val="0"/>
              </a:spcBef>
              <a:spcAft>
                <a:spcPts val="1200"/>
              </a:spcAft>
              <a:buClr>
                <a:schemeClr val="accent6"/>
              </a:buClr>
              <a:buSzTx/>
              <a:buFont typeface="Arial" panose="020B0604020202020204" pitchFamily="34" charset="0"/>
              <a:buNone/>
              <a:tabLst/>
              <a:defRPr/>
            </a:pPr>
            <a:r>
              <a:rPr lang="da-DK" dirty="0"/>
              <a:t>Klik på ikon for at indsætte billede</a:t>
            </a:r>
          </a:p>
        </p:txBody>
      </p:sp>
    </p:spTree>
    <p:extLst>
      <p:ext uri="{BB962C8B-B14F-4D97-AF65-F5344CB8AC3E}">
        <p14:creationId xmlns:p14="http://schemas.microsoft.com/office/powerpoint/2010/main" val="19628878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uldt billedformat">
    <p:spTree>
      <p:nvGrpSpPr>
        <p:cNvPr id="1" name=""/>
        <p:cNvGrpSpPr/>
        <p:nvPr/>
      </p:nvGrpSpPr>
      <p:grpSpPr>
        <a:xfrm>
          <a:off x="0" y="0"/>
          <a:ext cx="0" cy="0"/>
          <a:chOff x="0" y="0"/>
          <a:chExt cx="0" cy="0"/>
        </a:xfrm>
      </p:grpSpPr>
      <p:sp>
        <p:nvSpPr>
          <p:cNvPr id="9" name="Date Placeholder 2" hidden="1">
            <a:extLst>
              <a:ext uri="{FF2B5EF4-FFF2-40B4-BE49-F238E27FC236}">
                <a16:creationId xmlns:a16="http://schemas.microsoft.com/office/drawing/2014/main" id="{49A5D83B-CF24-8005-22E9-48A20C5CF819}"/>
              </a:ext>
              <a:ext uri="{C183D7F6-B498-43B3-948B-1728B52AA6E4}">
                <adec:decorative xmlns:adec="http://schemas.microsoft.com/office/drawing/2017/decorative" val="1"/>
              </a:ext>
            </a:extLst>
          </p:cNvPr>
          <p:cNvSpPr>
            <a:spLocks noGrp="1"/>
          </p:cNvSpPr>
          <p:nvPr>
            <p:ph type="dt" sz="half" idx="18"/>
          </p:nvPr>
        </p:nvSpPr>
        <p:spPr>
          <a:xfrm>
            <a:off x="0" y="6847200"/>
            <a:ext cx="0" cy="0"/>
          </a:xfrm>
        </p:spPr>
        <p:txBody>
          <a:bodyPr/>
          <a:lstStyle/>
          <a:p>
            <a:endParaRPr lang="da-DK" dirty="0"/>
          </a:p>
        </p:txBody>
      </p:sp>
      <p:sp>
        <p:nvSpPr>
          <p:cNvPr id="10" name="Footer Placeholder 6" hidden="1">
            <a:extLst>
              <a:ext uri="{FF2B5EF4-FFF2-40B4-BE49-F238E27FC236}">
                <a16:creationId xmlns:a16="http://schemas.microsoft.com/office/drawing/2014/main" id="{B3194AA3-25CC-D01A-07CD-90E1E861708D}"/>
              </a:ext>
              <a:ext uri="{C183D7F6-B498-43B3-948B-1728B52AA6E4}">
                <adec:decorative xmlns:adec="http://schemas.microsoft.com/office/drawing/2017/decorative" val="1"/>
              </a:ext>
            </a:extLst>
          </p:cNvPr>
          <p:cNvSpPr>
            <a:spLocks noGrp="1"/>
          </p:cNvSpPr>
          <p:nvPr>
            <p:ph type="ftr" sz="quarter" idx="19"/>
          </p:nvPr>
        </p:nvSpPr>
        <p:spPr>
          <a:xfrm>
            <a:off x="0" y="6847200"/>
            <a:ext cx="0" cy="0"/>
          </a:xfrm>
        </p:spPr>
        <p:txBody>
          <a:bodyPr/>
          <a:lstStyle/>
          <a:p>
            <a:endParaRPr lang="en-GB"/>
          </a:p>
        </p:txBody>
      </p:sp>
      <p:sp>
        <p:nvSpPr>
          <p:cNvPr id="11" name="Slide Number Placeholder 8" hidden="1">
            <a:extLst>
              <a:ext uri="{FF2B5EF4-FFF2-40B4-BE49-F238E27FC236}">
                <a16:creationId xmlns:a16="http://schemas.microsoft.com/office/drawing/2014/main" id="{F946E5BE-4F3F-9AFB-649F-77688E2D881D}"/>
              </a:ext>
              <a:ext uri="{C183D7F6-B498-43B3-948B-1728B52AA6E4}">
                <adec:decorative xmlns:adec="http://schemas.microsoft.com/office/drawing/2017/decorative" val="1"/>
              </a:ext>
            </a:extLst>
          </p:cNvPr>
          <p:cNvSpPr>
            <a:spLocks noGrp="1"/>
          </p:cNvSpPr>
          <p:nvPr>
            <p:ph type="sldNum" sz="quarter" idx="21"/>
          </p:nvPr>
        </p:nvSpPr>
        <p:spPr>
          <a:xfrm>
            <a:off x="0" y="68580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ED395918-A70B-8865-A2E7-130CE3ED9ED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 t="9372" r="-2" b="6249"/>
          <a:stretch/>
        </p:blipFill>
        <p:spPr>
          <a:xfrm>
            <a:off x="-1509" y="0"/>
            <a:ext cx="12193509" cy="6858000"/>
          </a:xfrm>
          <a:prstGeom prst="rect">
            <a:avLst/>
          </a:prstGeom>
        </p:spPr>
      </p:pic>
      <p:sp>
        <p:nvSpPr>
          <p:cNvPr id="3" name="Ellipse 2">
            <a:extLst>
              <a:ext uri="{FF2B5EF4-FFF2-40B4-BE49-F238E27FC236}">
                <a16:creationId xmlns:a16="http://schemas.microsoft.com/office/drawing/2014/main" id="{10A17E8F-20A3-6F9E-15A3-6B8EE86DCA1F}"/>
              </a:ext>
              <a:ext uri="{C183D7F6-B498-43B3-948B-1728B52AA6E4}">
                <adec:decorative xmlns:adec="http://schemas.microsoft.com/office/drawing/2017/decorative" val="1"/>
              </a:ext>
            </a:extLst>
          </p:cNvPr>
          <p:cNvSpPr/>
          <p:nvPr userDrawn="1"/>
        </p:nvSpPr>
        <p:spPr>
          <a:xfrm>
            <a:off x="1127125" y="2287415"/>
            <a:ext cx="1852246" cy="1852246"/>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b="1" dirty="0">
                <a:solidFill>
                  <a:schemeClr val="tx1"/>
                </a:solidFill>
              </a:rPr>
              <a:t>Husk at indsætte nyt billede.</a:t>
            </a:r>
          </a:p>
        </p:txBody>
      </p:sp>
      <p:sp>
        <p:nvSpPr>
          <p:cNvPr id="4" name="Tekstfelt 3">
            <a:extLst>
              <a:ext uri="{FF2B5EF4-FFF2-40B4-BE49-F238E27FC236}">
                <a16:creationId xmlns:a16="http://schemas.microsoft.com/office/drawing/2014/main" id="{2EFC1BAB-C56C-304E-EAF8-CB742D9ADE4F}"/>
              </a:ext>
              <a:ext uri="{C183D7F6-B498-43B3-948B-1728B52AA6E4}">
                <adec:decorative xmlns:adec="http://schemas.microsoft.com/office/drawing/2017/decorative" val="1"/>
              </a:ext>
            </a:extLst>
          </p:cNvPr>
          <p:cNvSpPr txBox="1"/>
          <p:nvPr userDrawn="1"/>
        </p:nvSpPr>
        <p:spPr>
          <a:xfrm>
            <a:off x="0" y="-465247"/>
            <a:ext cx="12192000" cy="2718148"/>
          </a:xfrm>
          <a:prstGeom prst="rect">
            <a:avLst/>
          </a:prstGeom>
          <a:noFill/>
        </p:spPr>
        <p:txBody>
          <a:bodyPr wrap="square" lIns="0" tIns="0" rIns="0" bIns="0" rtlCol="0">
            <a:noAutofit/>
          </a:bodyPr>
          <a:lstStyle/>
          <a:p>
            <a:pPr algn="ctr"/>
            <a:r>
              <a:rPr lang="da-DK" sz="13900" b="1" dirty="0">
                <a:solidFill>
                  <a:schemeClr val="bg1">
                    <a:alpha val="50000"/>
                  </a:schemeClr>
                </a:solidFill>
              </a:rPr>
              <a:t>EKSEMPEL</a:t>
            </a:r>
          </a:p>
        </p:txBody>
      </p:sp>
      <p:sp>
        <p:nvSpPr>
          <p:cNvPr id="7" name="Pladsholder til billede 6">
            <a:extLst>
              <a:ext uri="{FF2B5EF4-FFF2-40B4-BE49-F238E27FC236}">
                <a16:creationId xmlns:a16="http://schemas.microsoft.com/office/drawing/2014/main" id="{034813DB-7D78-427C-B1A8-5DF9ECBC8B4F}"/>
              </a:ext>
            </a:extLst>
          </p:cNvPr>
          <p:cNvSpPr>
            <a:spLocks noGrp="1"/>
          </p:cNvSpPr>
          <p:nvPr>
            <p:ph type="pic" sz="quarter" idx="20" hasCustomPrompt="1"/>
          </p:nvPr>
        </p:nvSpPr>
        <p:spPr>
          <a:xfrm>
            <a:off x="-1510" y="-4"/>
            <a:ext cx="12192000" cy="6861019"/>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453337 h 6858000"/>
              <a:gd name="connsiteX5" fmla="*/ 228461 w 12192000"/>
              <a:gd name="connsiteY5" fmla="*/ 6453337 h 6858000"/>
              <a:gd name="connsiteX6" fmla="*/ 228461 w 12192000"/>
              <a:gd name="connsiteY6" fmla="*/ 6224543 h 6858000"/>
              <a:gd name="connsiteX7" fmla="*/ 457143 w 12192000"/>
              <a:gd name="connsiteY7" fmla="*/ 6224543 h 6858000"/>
              <a:gd name="connsiteX8" fmla="*/ 457143 w 12192000"/>
              <a:gd name="connsiteY8" fmla="*/ 6453337 h 6858000"/>
              <a:gd name="connsiteX9" fmla="*/ 685715 w 12192000"/>
              <a:gd name="connsiteY9" fmla="*/ 6453337 h 6858000"/>
              <a:gd name="connsiteX10" fmla="*/ 685715 w 12192000"/>
              <a:gd name="connsiteY10" fmla="*/ 5767511 h 6858000"/>
              <a:gd name="connsiteX11" fmla="*/ 457143 w 12192000"/>
              <a:gd name="connsiteY11" fmla="*/ 5767511 h 6858000"/>
              <a:gd name="connsiteX12" fmla="*/ 457143 w 12192000"/>
              <a:gd name="connsiteY12" fmla="*/ 5995528 h 6858000"/>
              <a:gd name="connsiteX13" fmla="*/ 228461 w 12192000"/>
              <a:gd name="connsiteY13" fmla="*/ 5995528 h 6858000"/>
              <a:gd name="connsiteX14" fmla="*/ 228461 w 12192000"/>
              <a:gd name="connsiteY14" fmla="*/ 5767511 h 6858000"/>
              <a:gd name="connsiteX15" fmla="*/ 0 w 12192000"/>
              <a:gd name="connsiteY15" fmla="*/ 5767511 h 6858000"/>
              <a:gd name="connsiteX0" fmla="*/ 0 w 12192000"/>
              <a:gd name="connsiteY0" fmla="*/ 0 h 6913830"/>
              <a:gd name="connsiteX1" fmla="*/ 12192000 w 12192000"/>
              <a:gd name="connsiteY1" fmla="*/ 0 h 6913830"/>
              <a:gd name="connsiteX2" fmla="*/ 12192000 w 12192000"/>
              <a:gd name="connsiteY2" fmla="*/ 685800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3830"/>
              <a:gd name="connsiteX1" fmla="*/ 12192000 w 12192000"/>
              <a:gd name="connsiteY1" fmla="*/ 0 h 6913830"/>
              <a:gd name="connsiteX2" fmla="*/ 12188982 w 12192000"/>
              <a:gd name="connsiteY2" fmla="*/ 691383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5339"/>
              <a:gd name="connsiteX1" fmla="*/ 12192000 w 12192000"/>
              <a:gd name="connsiteY1" fmla="*/ 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2000"/>
              <a:gd name="connsiteY0" fmla="*/ 0 h 6915339"/>
              <a:gd name="connsiteX1" fmla="*/ 12192000 w 12192000"/>
              <a:gd name="connsiteY1" fmla="*/ 5432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3509"/>
              <a:gd name="connsiteY0" fmla="*/ 1509 h 6861019"/>
              <a:gd name="connsiteX1" fmla="*/ 12193509 w 12193509"/>
              <a:gd name="connsiteY1" fmla="*/ 0 h 6861019"/>
              <a:gd name="connsiteX2" fmla="*/ 12190491 w 12193509"/>
              <a:gd name="connsiteY2" fmla="*/ 6861019 h 6861019"/>
              <a:gd name="connsiteX3" fmla="*/ 4527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 name="connsiteX0" fmla="*/ 0 w 12193509"/>
              <a:gd name="connsiteY0" fmla="*/ 1509 h 6861019"/>
              <a:gd name="connsiteX1" fmla="*/ 12193509 w 12193509"/>
              <a:gd name="connsiteY1" fmla="*/ 0 h 6861019"/>
              <a:gd name="connsiteX2" fmla="*/ 12190491 w 12193509"/>
              <a:gd name="connsiteY2" fmla="*/ 6861019 h 6861019"/>
              <a:gd name="connsiteX3" fmla="*/ 696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509" h="6861019">
                <a:moveTo>
                  <a:pt x="0" y="1509"/>
                </a:moveTo>
                <a:lnTo>
                  <a:pt x="12193509" y="0"/>
                </a:lnTo>
                <a:lnTo>
                  <a:pt x="12190491" y="6861019"/>
                </a:lnTo>
                <a:lnTo>
                  <a:pt x="696" y="6859510"/>
                </a:lnTo>
                <a:lnTo>
                  <a:pt x="1509" y="6399017"/>
                </a:lnTo>
                <a:lnTo>
                  <a:pt x="229970" y="6399017"/>
                </a:lnTo>
                <a:lnTo>
                  <a:pt x="229970" y="6170223"/>
                </a:lnTo>
                <a:lnTo>
                  <a:pt x="458652" y="6170223"/>
                </a:lnTo>
                <a:lnTo>
                  <a:pt x="458652" y="6399017"/>
                </a:lnTo>
                <a:lnTo>
                  <a:pt x="687224" y="6399017"/>
                </a:lnTo>
                <a:lnTo>
                  <a:pt x="687224" y="5713191"/>
                </a:lnTo>
                <a:lnTo>
                  <a:pt x="458652" y="5713191"/>
                </a:lnTo>
                <a:lnTo>
                  <a:pt x="458652" y="5941208"/>
                </a:lnTo>
                <a:lnTo>
                  <a:pt x="229970" y="5941208"/>
                </a:lnTo>
                <a:lnTo>
                  <a:pt x="229970" y="5713191"/>
                </a:lnTo>
                <a:lnTo>
                  <a:pt x="1509" y="5713191"/>
                </a:lnTo>
                <a:lnTo>
                  <a:pt x="0" y="1509"/>
                </a:lnTo>
                <a:close/>
              </a:path>
            </a:pathLst>
          </a:custGeom>
        </p:spPr>
        <p:txBody>
          <a:bodyPr wrap="square" tIns="900000" anchor="ctr" anchorCtr="0">
            <a:noAutofit/>
          </a:bodyPr>
          <a:lstStyle>
            <a:lvl1pPr marL="0" indent="0" algn="ctr">
              <a:buNone/>
              <a:defRPr sz="2200" baseline="0">
                <a:solidFill>
                  <a:schemeClr val="tx1"/>
                </a:solidFill>
              </a:defRPr>
            </a:lvl1pPr>
          </a:lstStyle>
          <a:p>
            <a:r>
              <a:rPr lang="da-DK" dirty="0"/>
              <a:t>Klik på ikon for at indsætte billede</a:t>
            </a:r>
          </a:p>
        </p:txBody>
      </p:sp>
      <p:pic>
        <p:nvPicPr>
          <p:cNvPr id="685118281" name="Logoimage" descr="{&quot;templafy&quot;:{&quot;id&quot;:&quot;e82bb03b-60b9-4656-8910-aaf865e061f1&quot;}}"/>
          <p:cNvPicPr>
            <a:picLocks noChangeAspect="1"/>
          </p:cNvPicPr>
          <p:nvPr/>
        </p:nvPicPr>
        <p:blipFill>
          <a:blip r:embed="rId3"/>
          <a:stretch>
            <a:fillRect/>
          </a:stretch>
        </p:blipFill>
        <p:spPr>
          <a:xfrm>
            <a:off x="608" y="5712381"/>
            <a:ext cx="687600" cy="687600"/>
          </a:xfrm>
          <a:prstGeom prst="rect">
            <a:avLst/>
          </a:prstGeom>
        </p:spPr>
      </p:pic>
    </p:spTree>
    <p:extLst>
      <p:ext uri="{BB962C8B-B14F-4D97-AF65-F5344CB8AC3E}">
        <p14:creationId xmlns:p14="http://schemas.microsoft.com/office/powerpoint/2010/main" val="36052995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fsnit-start">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sp>
        <p:nvSpPr>
          <p:cNvPr id="23" name="Rektangel 22">
            <a:extLst>
              <a:ext uri="{FF2B5EF4-FFF2-40B4-BE49-F238E27FC236}">
                <a16:creationId xmlns:a16="http://schemas.microsoft.com/office/drawing/2014/main" id="{168CBB00-DBDA-4CD8-9C6E-1AFB11208C15}"/>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884624154" name="Logoimage" descr="{&quot;templafy&quot;:{&quot;id&quot;:&quot;a5797f35-cc94-4b87-88ba-3d2d0169b633&quot;}}"/>
          <p:cNvPicPr>
            <a:picLocks noChangeAspect="1"/>
          </p:cNvPicPr>
          <p:nvPr/>
        </p:nvPicPr>
        <p:blipFill>
          <a:blip r:embed="rId2"/>
          <a:stretch>
            <a:fillRect/>
          </a:stretch>
        </p:blipFill>
        <p:spPr>
          <a:xfrm>
            <a:off x="608" y="5712381"/>
            <a:ext cx="687600" cy="687600"/>
          </a:xfrm>
          <a:prstGeom prst="rect">
            <a:avLst/>
          </a:prstGeom>
        </p:spPr>
      </p:pic>
      <p:pic>
        <p:nvPicPr>
          <p:cNvPr id="2010159872" name="ExtralogoBottomimage" descr="{&quot;templafy&quot;:{&quot;id&quot;:&quot;fe71e91d-5a27-478c-b48d-6615d3e86b53&quot;}}"/>
          <p:cNvPicPr>
            <a:picLocks noChangeAspect="1"/>
          </p:cNvPicPr>
          <p:nvPr/>
        </p:nvPicPr>
        <p:blipFill>
          <a:blip r:embed="rId3"/>
          <a:stretch>
            <a:fillRect/>
          </a:stretch>
        </p:blipFill>
        <p:spPr>
          <a:xfrm>
            <a:off x="5659749" y="6318000"/>
            <a:ext cx="1324800" cy="421200"/>
          </a:xfrm>
          <a:prstGeom prst="rect">
            <a:avLst/>
          </a:prstGeom>
        </p:spPr>
      </p:pic>
      <p:pic>
        <p:nvPicPr>
          <p:cNvPr id="1226505638" name="ExtralogoTopimage" descr="{&quot;templafy&quot;:{&quot;id&quot;:&quot;bf544f38-b738-41ac-881a-006c19fb7432&quot;}}"/>
          <p:cNvPicPr>
            <a:picLocks noChangeAspect="1"/>
          </p:cNvPicPr>
          <p:nvPr/>
        </p:nvPicPr>
        <p:blipFill>
          <a:blip r:embed="rId3"/>
          <a:stretch>
            <a:fillRect/>
          </a:stretch>
        </p:blipFill>
        <p:spPr>
          <a:xfrm>
            <a:off x="9957600" y="97200"/>
            <a:ext cx="2178000" cy="684000"/>
          </a:xfrm>
          <a:prstGeom prst="rect">
            <a:avLst/>
          </a:prstGeom>
        </p:spPr>
      </p:pic>
      <p:sp>
        <p:nvSpPr>
          <p:cNvPr id="7" name="Virksomhed" descr="{&quot;templafy&quot;:{&quot;id&quot;:&quot;0421c341-8125-4e24-8fbc-1a5197f9b45b&quot;}}">
            <a:extLst>
              <a:ext uri="{FF2B5EF4-FFF2-40B4-BE49-F238E27FC236}">
                <a16:creationId xmlns:a16="http://schemas.microsoft.com/office/drawing/2014/main" id="{E7FAE951-1CCE-D044-A5E5-E865BF1444B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1" name="Titel" descr="{&quot;templafy&quot;:{&quot;id&quot;:&quot;a17a8e95-7de6-4bf3-93ca-289bf12b3ca6&quot;}}">
            <a:extLst>
              <a:ext uri="{FF2B5EF4-FFF2-40B4-BE49-F238E27FC236}">
                <a16:creationId xmlns:a16="http://schemas.microsoft.com/office/drawing/2014/main" id="{AC9789B1-B1CE-D7FF-3EE9-41BAAA0B422A}"/>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2" name="Navn" descr="{&quot;templafy&quot;:{&quot;id&quot;:&quot;440f8d6a-9c8e-4380-94ec-0763601b9643&quot;}}">
            <a:extLst>
              <a:ext uri="{FF2B5EF4-FFF2-40B4-BE49-F238E27FC236}">
                <a16:creationId xmlns:a16="http://schemas.microsoft.com/office/drawing/2014/main" id="{BC3409DC-AF70-C674-C7AC-87B2EFBB5FD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14" name="CenterFreeText" descr="{&quot;templafy&quot;:{&quot;id&quot;:&quot;b17c9c3c-e098-4a35-8b14-8c18425343fa&quot;}}">
            <a:extLst>
              <a:ext uri="{FF2B5EF4-FFF2-40B4-BE49-F238E27FC236}">
                <a16:creationId xmlns:a16="http://schemas.microsoft.com/office/drawing/2014/main" id="{97D6EBDB-D75D-D78D-8228-03EA9D94DBB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5" name="Center" descr="{&quot;templafy&quot;:{&quot;id&quot;:&quot;8f3a98a6-0097-4057-89b3-bfb4845464f8&quot;}}" hidden="1">
            <a:extLst>
              <a:ext uri="{FF2B5EF4-FFF2-40B4-BE49-F238E27FC236}">
                <a16:creationId xmlns:a16="http://schemas.microsoft.com/office/drawing/2014/main" id="{2BAA6C32-C9DF-985E-2528-F4E04E950429}"/>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p:cNvSpPr>
            <a:spLocks noGrp="1"/>
          </p:cNvSpPr>
          <p:nvPr>
            <p:ph type="title" hasCustomPrompt="1"/>
          </p:nvPr>
        </p:nvSpPr>
        <p:spPr>
          <a:xfrm>
            <a:off x="1127125" y="1990800"/>
            <a:ext cx="10371275" cy="3708000"/>
          </a:xfrm>
        </p:spPr>
        <p:txBody>
          <a:bodyPr anchor="t" anchorCtr="0"/>
          <a:lstStyle>
            <a:lvl1pPr>
              <a:defRPr sz="3700">
                <a:solidFill>
                  <a:schemeClr val="accent5">
                    <a:lumMod val="50000"/>
                  </a:schemeClr>
                </a:solidFill>
              </a:defRPr>
            </a:lvl1pPr>
          </a:lstStyle>
          <a:p>
            <a:r>
              <a:rPr lang="da-DK" dirty="0"/>
              <a:t>Overskrift 38pt skrives her</a:t>
            </a:r>
            <a:br>
              <a:rPr lang="da-DK" dirty="0"/>
            </a:br>
            <a:r>
              <a:rPr lang="da-DK" dirty="0"/>
              <a:t>i to eller flere linjer</a:t>
            </a:r>
          </a:p>
        </p:txBody>
      </p:sp>
      <p:sp>
        <p:nvSpPr>
          <p:cNvPr id="9" name="Slide Number Placeholder 8">
            <a:extLst>
              <a:ext uri="{FF2B5EF4-FFF2-40B4-BE49-F238E27FC236}">
                <a16:creationId xmlns:a16="http://schemas.microsoft.com/office/drawing/2014/main" id="{6261CD4B-05ED-D2F2-74A7-8BA4A38C2AF8}"/>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653463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Èn tekstspalte - farvet baggrun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1218069794" name="Logoimage" descr="{&quot;templafy&quot;:{&quot;id&quot;:&quot;db5099a0-53a7-414f-b542-686ee5f3d935&quot;}}"/>
          <p:cNvPicPr>
            <a:picLocks noChangeAspect="1"/>
          </p:cNvPicPr>
          <p:nvPr/>
        </p:nvPicPr>
        <p:blipFill>
          <a:blip r:embed="rId2"/>
          <a:stretch>
            <a:fillRect/>
          </a:stretch>
        </p:blipFill>
        <p:spPr>
          <a:xfrm>
            <a:off x="608" y="5712381"/>
            <a:ext cx="687600" cy="687600"/>
          </a:xfrm>
          <a:prstGeom prst="rect">
            <a:avLst/>
          </a:prstGeom>
        </p:spPr>
      </p:pic>
      <p:pic>
        <p:nvPicPr>
          <p:cNvPr id="1494367962" name="ExtralogoTopimage" descr="{&quot;templafy&quot;:{&quot;id&quot;:&quot;acbf9534-9b8e-4420-b060-e535b509ea7e&quot;}}"/>
          <p:cNvPicPr>
            <a:picLocks noChangeAspect="1"/>
          </p:cNvPicPr>
          <p:nvPr/>
        </p:nvPicPr>
        <p:blipFill>
          <a:blip r:embed="rId3"/>
          <a:stretch>
            <a:fillRect/>
          </a:stretch>
        </p:blipFill>
        <p:spPr>
          <a:xfrm>
            <a:off x="9957600" y="97200"/>
            <a:ext cx="2178000" cy="684000"/>
          </a:xfrm>
          <a:prstGeom prst="rect">
            <a:avLst/>
          </a:prstGeom>
        </p:spPr>
      </p:pic>
      <p:sp>
        <p:nvSpPr>
          <p:cNvPr id="7" name="Virksomhed" descr="{&quot;templafy&quot;:{&quot;id&quot;:&quot;b108494e-9cca-4d4d-88f1-661dbc3eadbf&quot;}}">
            <a:extLst>
              <a:ext uri="{FF2B5EF4-FFF2-40B4-BE49-F238E27FC236}">
                <a16:creationId xmlns:a16="http://schemas.microsoft.com/office/drawing/2014/main" id="{0FB369D3-9BCD-F2DA-658F-22E8E2B2622C}"/>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23" name="Titel" descr="{&quot;templafy&quot;:{&quot;id&quot;:&quot;d9c887da-2a94-416b-8820-1d2acb36492b&quot;}}">
            <a:extLst>
              <a:ext uri="{FF2B5EF4-FFF2-40B4-BE49-F238E27FC236}">
                <a16:creationId xmlns:a16="http://schemas.microsoft.com/office/drawing/2014/main" id="{294AE339-9C4F-DEC4-D1F6-DB15781A7185}"/>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2" name="CenterFreeText" descr="{&quot;templafy&quot;:{&quot;id&quot;:&quot;324d9877-db47-4af6-baf8-25c83d13ad80&quot;}}">
            <a:extLst>
              <a:ext uri="{FF2B5EF4-FFF2-40B4-BE49-F238E27FC236}">
                <a16:creationId xmlns:a16="http://schemas.microsoft.com/office/drawing/2014/main" id="{75808C1F-B29E-DCAE-F288-DEDEA777B21C}"/>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3" name="Center" descr="{&quot;templafy&quot;:{&quot;id&quot;:&quot;a09ace04-32ee-4e6d-95f7-3b9f3067a311&quot;}}" hidden="1">
            <a:extLst>
              <a:ext uri="{FF2B5EF4-FFF2-40B4-BE49-F238E27FC236}">
                <a16:creationId xmlns:a16="http://schemas.microsoft.com/office/drawing/2014/main" id="{18229CC5-A723-9F91-A1BA-14078A282E9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8" name="Titel 1">
            <a:extLst>
              <a:ext uri="{FF2B5EF4-FFF2-40B4-BE49-F238E27FC236}">
                <a16:creationId xmlns:a16="http://schemas.microsoft.com/office/drawing/2014/main" id="{8E005D95-5BE7-44A6-9245-79D170D3E04F}"/>
              </a:ext>
            </a:extLst>
          </p:cNvPr>
          <p:cNvSpPr>
            <a:spLocks noGrp="1"/>
          </p:cNvSpPr>
          <p:nvPr>
            <p:ph type="title" hasCustomPrompt="1"/>
          </p:nvPr>
        </p:nvSpPr>
        <p:spPr>
          <a:xfrm>
            <a:off x="1126800" y="871200"/>
            <a:ext cx="10371600" cy="828000"/>
          </a:xfrm>
        </p:spPr>
        <p:txBody>
          <a:bodyPr/>
          <a:lstStyle>
            <a:lvl1pPr>
              <a:defRPr>
                <a:solidFill>
                  <a:schemeClr val="accent5">
                    <a:lumMod val="50000"/>
                  </a:schemeClr>
                </a:solidFill>
              </a:defRPr>
            </a:lvl1pPr>
          </a:lstStyle>
          <a:p>
            <a:r>
              <a:rPr lang="da-DK" dirty="0"/>
              <a:t>Overskrift 28pt i max. to linjer </a:t>
            </a:r>
            <a:br>
              <a:rPr lang="da-DK" dirty="0"/>
            </a:br>
            <a:r>
              <a:rPr lang="da-DK" dirty="0"/>
              <a:t>teksten vokser opad</a:t>
            </a:r>
          </a:p>
        </p:txBody>
      </p:sp>
      <p:sp>
        <p:nvSpPr>
          <p:cNvPr id="9" name="Pladsholder til indhold 2">
            <a:extLst>
              <a:ext uri="{FF2B5EF4-FFF2-40B4-BE49-F238E27FC236}">
                <a16:creationId xmlns:a16="http://schemas.microsoft.com/office/drawing/2014/main" id="{4DB57367-B34F-4F3D-9CB4-5407F22CD543}"/>
              </a:ext>
            </a:extLst>
          </p:cNvPr>
          <p:cNvSpPr>
            <a:spLocks noGrp="1"/>
          </p:cNvSpPr>
          <p:nvPr>
            <p:ph sz="quarter" idx="13" hasCustomPrompt="1"/>
          </p:nvPr>
        </p:nvSpPr>
        <p:spPr>
          <a:xfrm>
            <a:off x="1127125" y="1989137"/>
            <a:ext cx="10371275" cy="3708000"/>
          </a:xfrm>
        </p:spPr>
        <p:txBody>
          <a:bodyPr/>
          <a:lstStyle>
            <a:lvl1pPr marL="270000" indent="-270000">
              <a:defRPr>
                <a:solidFill>
                  <a:schemeClr val="accent5">
                    <a:lumMod val="50000"/>
                  </a:schemeClr>
                </a:solidFill>
              </a:defRPr>
            </a:lvl1pPr>
            <a:lvl2pPr marL="630000" indent="-270000">
              <a:defRPr>
                <a:solidFill>
                  <a:schemeClr val="accent5">
                    <a:lumMod val="50000"/>
                  </a:schemeClr>
                </a:solidFill>
              </a:defRPr>
            </a:lvl2pPr>
            <a:lvl3pPr marL="936000" indent="-234000">
              <a:defRPr>
                <a:solidFill>
                  <a:schemeClr val="accent5">
                    <a:lumMod val="50000"/>
                  </a:schemeClr>
                </a:solidFill>
              </a:defRPr>
            </a:lvl3pPr>
            <a:lvl4pPr marL="1296000" indent="-216000">
              <a:defRPr>
                <a:solidFill>
                  <a:schemeClr val="accent5">
                    <a:lumMod val="50000"/>
                  </a:schemeClr>
                </a:solidFill>
              </a:defRPr>
            </a:lvl4pPr>
            <a:lvl5pPr marL="1656000" indent="-216000">
              <a:defRPr>
                <a:solidFill>
                  <a:schemeClr val="accent5">
                    <a:lumMod val="50000"/>
                  </a:schemeClr>
                </a:solidFill>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1" name="Slide Number Placeholder 10">
            <a:extLst>
              <a:ext uri="{FF2B5EF4-FFF2-40B4-BE49-F238E27FC236}">
                <a16:creationId xmlns:a16="http://schemas.microsoft.com/office/drawing/2014/main" id="{D522E1F5-E5BA-C8B4-49A0-F3BCCB1FEF21}"/>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2189223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Én tekstspalte - mørk baggrund">
    <p:bg>
      <p:bgPr>
        <a:solidFill>
          <a:schemeClr val="bg2"/>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D13C6E13-B223-D087-0526-8BD40AB0C305}"/>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43701708" name="Logoimage" descr="{&quot;templafy&quot;:{&quot;id&quot;:&quot;504ce0a4-f199-41fc-be75-ebd335296b1d&quot;}}"/>
          <p:cNvPicPr>
            <a:picLocks noChangeAspect="1"/>
          </p:cNvPicPr>
          <p:nvPr/>
        </p:nvPicPr>
        <p:blipFill>
          <a:blip r:embed="rId2"/>
          <a:stretch>
            <a:fillRect/>
          </a:stretch>
        </p:blipFill>
        <p:spPr>
          <a:xfrm>
            <a:off x="608" y="5712381"/>
            <a:ext cx="687600" cy="687600"/>
          </a:xfrm>
          <a:prstGeom prst="rect">
            <a:avLst/>
          </a:prstGeom>
        </p:spPr>
      </p:pic>
      <p:pic>
        <p:nvPicPr>
          <p:cNvPr id="414541199" name="ExtralogoBottomimage" descr="{&quot;templafy&quot;:{&quot;id&quot;:&quot;2b81d3a1-7c7c-46a2-b25f-b044afcca4ce&quot;}}"/>
          <p:cNvPicPr>
            <a:picLocks noChangeAspect="1"/>
          </p:cNvPicPr>
          <p:nvPr/>
        </p:nvPicPr>
        <p:blipFill>
          <a:blip r:embed="rId3"/>
          <a:stretch>
            <a:fillRect/>
          </a:stretch>
        </p:blipFill>
        <p:spPr>
          <a:xfrm>
            <a:off x="5659749" y="6318000"/>
            <a:ext cx="1324800" cy="421200"/>
          </a:xfrm>
          <a:prstGeom prst="rect">
            <a:avLst/>
          </a:prstGeom>
        </p:spPr>
      </p:pic>
      <p:pic>
        <p:nvPicPr>
          <p:cNvPr id="1546827472" name="ExtralogoTopimage" descr="{&quot;templafy&quot;:{&quot;id&quot;:&quot;45ae7146-fccd-4569-a5f3-16fbaebfbe77&quot;}}"/>
          <p:cNvPicPr>
            <a:picLocks noChangeAspect="1"/>
          </p:cNvPicPr>
          <p:nvPr/>
        </p:nvPicPr>
        <p:blipFill>
          <a:blip r:embed="rId3"/>
          <a:stretch>
            <a:fillRect/>
          </a:stretch>
        </p:blipFill>
        <p:spPr>
          <a:xfrm>
            <a:off x="9957600" y="97200"/>
            <a:ext cx="2178000" cy="684000"/>
          </a:xfrm>
          <a:prstGeom prst="rect">
            <a:avLst/>
          </a:prstGeom>
        </p:spPr>
      </p:pic>
      <p:sp>
        <p:nvSpPr>
          <p:cNvPr id="10" name="Virksomhed" descr="{&quot;templafy&quot;:{&quot;id&quot;:&quot;eff11e54-5e41-4232-a082-4a5b9d10a4ac&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tx1"/>
                </a:solidFill>
              </a:rPr>
              <a:t>Amager og Hvidovre Hospital</a:t>
            </a:r>
          </a:p>
        </p:txBody>
      </p:sp>
      <p:sp>
        <p:nvSpPr>
          <p:cNvPr id="11" name="Titel" descr="{&quot;templafy&quot;:{&quot;id&quot;:&quot;bd57a4ca-74aa-412f-9213-7a9876032166&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tx1"/>
                </a:solidFill>
              </a:rPr>
              <a:t>Sygepleje på Amager og Hvidovre Hospital</a:t>
            </a:r>
          </a:p>
        </p:txBody>
      </p:sp>
      <p:sp>
        <p:nvSpPr>
          <p:cNvPr id="12" name="Navn" descr="{&quot;templafy&quot;:{&quot;id&quot;:&quot;45024606-a973-4701-90f7-0fa3d7b2c61b&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tx1"/>
                </a:solidFill>
              </a:rPr>
              <a:t>Tina Holm Nielsen</a:t>
            </a:r>
          </a:p>
        </p:txBody>
      </p:sp>
      <p:sp>
        <p:nvSpPr>
          <p:cNvPr id="14" name="CenterFreeText" descr="{&quot;templafy&quot;:{&quot;id&quot;:&quot;6d5897e9-9fcf-489c-8d24-43a4eee3813c&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tx1"/>
                </a:solidFill>
              </a:rPr>
              <a:t>Direktionen</a:t>
            </a:r>
          </a:p>
        </p:txBody>
      </p:sp>
      <p:sp>
        <p:nvSpPr>
          <p:cNvPr id="15" name="Center" descr="{&quot;templafy&quot;:{&quot;id&quot;:&quot;957a3f72-098f-4e2c-8e60-699f8a9f27dd&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800" y="871200"/>
            <a:ext cx="10371600" cy="826910"/>
          </a:xfrm>
        </p:spPr>
        <p:txBody>
          <a:bodyPr/>
          <a:lstStyle/>
          <a:p>
            <a:r>
              <a:rPr lang="da-DK" dirty="0"/>
              <a:t>Overskrift 28pt i max. to linjer teksten vokser opad </a:t>
            </a:r>
            <a:endParaRPr lang="en-GB" dirty="0"/>
          </a:p>
        </p:txBody>
      </p:sp>
      <p:sp>
        <p:nvSpPr>
          <p:cNvPr id="20" name="Pladsholder til indhold 2">
            <a:extLst>
              <a:ext uri="{FF2B5EF4-FFF2-40B4-BE49-F238E27FC236}">
                <a16:creationId xmlns:a16="http://schemas.microsoft.com/office/drawing/2014/main" id="{7947184C-5ED0-A915-AD86-E49BA3A88FDD}"/>
              </a:ext>
            </a:extLst>
          </p:cNvPr>
          <p:cNvSpPr>
            <a:spLocks noGrp="1"/>
          </p:cNvSpPr>
          <p:nvPr>
            <p:ph idx="1" hasCustomPrompt="1"/>
          </p:nvPr>
        </p:nvSpPr>
        <p:spPr>
          <a:xfrm>
            <a:off x="1127125" y="1990800"/>
            <a:ext cx="10371600" cy="3708000"/>
          </a:xfrm>
        </p:spPr>
        <p:txBody>
          <a:bodyPr/>
          <a:lstStyle>
            <a:lvl1pPr>
              <a:buClrTx/>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da-DK" noProof="0" dirty="0"/>
              <a:t>Brødtekst</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572115410"/>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kst og foto">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657743364" name="Logoimage" descr="{&quot;templafy&quot;:{&quot;id&quot;:&quot;b8036914-0aa7-4113-bcd5-37056a9245dd&quot;}}"/>
          <p:cNvPicPr>
            <a:picLocks noChangeAspect="1"/>
          </p:cNvPicPr>
          <p:nvPr/>
        </p:nvPicPr>
        <p:blipFill>
          <a:blip r:embed="rId2"/>
          <a:stretch>
            <a:fillRect/>
          </a:stretch>
        </p:blipFill>
        <p:spPr>
          <a:xfrm>
            <a:off x="608" y="5712381"/>
            <a:ext cx="687600" cy="687600"/>
          </a:xfrm>
          <a:prstGeom prst="rect">
            <a:avLst/>
          </a:prstGeom>
        </p:spPr>
      </p:pic>
      <p:pic>
        <p:nvPicPr>
          <p:cNvPr id="191615535" name="ExtralogoBottomimage" descr="{&quot;templafy&quot;:{&quot;id&quot;:&quot;105c59bc-f2cd-420b-ba95-2d2c8facdab3&quot;}}"/>
          <p:cNvPicPr>
            <a:picLocks noChangeAspect="1"/>
          </p:cNvPicPr>
          <p:nvPr/>
        </p:nvPicPr>
        <p:blipFill>
          <a:blip r:embed="rId3"/>
          <a:stretch>
            <a:fillRect/>
          </a:stretch>
        </p:blipFill>
        <p:spPr>
          <a:xfrm>
            <a:off x="5659749" y="6318000"/>
            <a:ext cx="1324800" cy="421200"/>
          </a:xfrm>
          <a:prstGeom prst="rect">
            <a:avLst/>
          </a:prstGeom>
        </p:spPr>
      </p:pic>
      <p:pic>
        <p:nvPicPr>
          <p:cNvPr id="1671507543" name="ExtralogoTopimage" descr="{&quot;templafy&quot;:{&quot;id&quot;:&quot;5eaae997-3fab-47c9-8909-9f0eb04bd5b1&quot;}}"/>
          <p:cNvPicPr>
            <a:picLocks noChangeAspect="1"/>
          </p:cNvPicPr>
          <p:nvPr/>
        </p:nvPicPr>
        <p:blipFill>
          <a:blip r:embed="rId3"/>
          <a:stretch>
            <a:fillRect/>
          </a:stretch>
        </p:blipFill>
        <p:spPr>
          <a:xfrm>
            <a:off x="9957600" y="97200"/>
            <a:ext cx="2178000" cy="684000"/>
          </a:xfrm>
          <a:prstGeom prst="rect">
            <a:avLst/>
          </a:prstGeom>
        </p:spPr>
      </p:pic>
      <p:sp>
        <p:nvSpPr>
          <p:cNvPr id="7" name="Virksomhed" descr="{&quot;templafy&quot;:{&quot;id&quot;:&quot;b0c5e972-f496-4deb-b5fb-e1089e790e83&quot;}}">
            <a:extLst>
              <a:ext uri="{FF2B5EF4-FFF2-40B4-BE49-F238E27FC236}">
                <a16:creationId xmlns:a16="http://schemas.microsoft.com/office/drawing/2014/main" id="{DF71BBB0-C73F-872B-2579-3887B40AC69F}"/>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0" name="Titel" descr="{&quot;templafy&quot;:{&quot;id&quot;:&quot;5d01909d-84d6-4d40-b878-3b584d8bec68&quot;}}">
            <a:extLst>
              <a:ext uri="{FF2B5EF4-FFF2-40B4-BE49-F238E27FC236}">
                <a16:creationId xmlns:a16="http://schemas.microsoft.com/office/drawing/2014/main" id="{E011F6EF-9285-EE1F-E3AE-A25E66535DB6}"/>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1" name="Navn" descr="{&quot;templafy&quot;:{&quot;id&quot;:&quot;b3bcbeb1-6f81-4be9-a9a4-c289344c25df&quot;}}">
            <a:extLst>
              <a:ext uri="{FF2B5EF4-FFF2-40B4-BE49-F238E27FC236}">
                <a16:creationId xmlns:a16="http://schemas.microsoft.com/office/drawing/2014/main" id="{19597770-8C61-6EDD-1A3F-60F7871D65F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13" name="CenterFreeText" descr="{&quot;templafy&quot;:{&quot;id&quot;:&quot;1dcdcb15-bf9a-42a9-9c90-aa752c93ec82&quot;}}">
            <a:extLst>
              <a:ext uri="{FF2B5EF4-FFF2-40B4-BE49-F238E27FC236}">
                <a16:creationId xmlns:a16="http://schemas.microsoft.com/office/drawing/2014/main" id="{20904CD1-6F68-5B4E-E10A-CB381C30BFD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4" name="Center" descr="{&quot;templafy&quot;:{&quot;id&quot;:&quot;34a5b8d6-2f2c-4c38-b25c-bdb73b354ead&quot;}}" hidden="1">
            <a:extLst>
              <a:ext uri="{FF2B5EF4-FFF2-40B4-BE49-F238E27FC236}">
                <a16:creationId xmlns:a16="http://schemas.microsoft.com/office/drawing/2014/main" id="{F65B4CA0-F756-7944-D523-961E83DA5E1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32" name="Titel 1">
            <a:extLst>
              <a:ext uri="{FF2B5EF4-FFF2-40B4-BE49-F238E27FC236}">
                <a16:creationId xmlns:a16="http://schemas.microsoft.com/office/drawing/2014/main" id="{4CDF0DB2-1037-4B3D-9866-85FC4F8951B9}"/>
              </a:ext>
            </a:extLst>
          </p:cNvPr>
          <p:cNvSpPr>
            <a:spLocks noGrp="1"/>
          </p:cNvSpPr>
          <p:nvPr>
            <p:ph type="title" hasCustomPrompt="1"/>
          </p:nvPr>
        </p:nvSpPr>
        <p:spPr>
          <a:xfrm>
            <a:off x="1127126" y="872078"/>
            <a:ext cx="5005388" cy="826910"/>
          </a:xfrm>
        </p:spPr>
        <p:txBody>
          <a:bodyPr/>
          <a:lstStyle>
            <a:lvl1pPr>
              <a:defRPr>
                <a:solidFill>
                  <a:schemeClr val="accent5">
                    <a:lumMod val="50000"/>
                  </a:schemeClr>
                </a:solidFill>
              </a:defRPr>
            </a:lvl1pPr>
          </a:lstStyle>
          <a:p>
            <a:r>
              <a:rPr lang="da-DK" dirty="0"/>
              <a:t>Overskrift 28pt i max. to linjer teksten vokser opad </a:t>
            </a:r>
            <a:endParaRPr lang="en-GB" dirty="0"/>
          </a:p>
        </p:txBody>
      </p:sp>
      <p:sp>
        <p:nvSpPr>
          <p:cNvPr id="34" name="Pladsholder til indhold 2">
            <a:extLst>
              <a:ext uri="{FF2B5EF4-FFF2-40B4-BE49-F238E27FC236}">
                <a16:creationId xmlns:a16="http://schemas.microsoft.com/office/drawing/2014/main" id="{4F6C9FCB-BFA0-43B3-A8D2-73B806091F79}"/>
              </a:ext>
            </a:extLst>
          </p:cNvPr>
          <p:cNvSpPr>
            <a:spLocks noGrp="1"/>
          </p:cNvSpPr>
          <p:nvPr>
            <p:ph sz="quarter" idx="17" hasCustomPrompt="1"/>
          </p:nvPr>
        </p:nvSpPr>
        <p:spPr>
          <a:xfrm>
            <a:off x="1127126" y="1990800"/>
            <a:ext cx="5005388" cy="3708000"/>
          </a:xfrm>
        </p:spPr>
        <p:txBody>
          <a:bodyPr/>
          <a:lstStyle>
            <a:lvl1pPr marL="270000" indent="-270000">
              <a:defRPr baseline="0">
                <a:solidFill>
                  <a:schemeClr val="accent5">
                    <a:lumMod val="50000"/>
                  </a:schemeClr>
                </a:solidFill>
              </a:defRPr>
            </a:lvl1pPr>
            <a:lvl2pPr marL="630000" indent="-270000">
              <a:defRPr>
                <a:solidFill>
                  <a:schemeClr val="accent5">
                    <a:lumMod val="50000"/>
                  </a:schemeClr>
                </a:solidFill>
              </a:defRPr>
            </a:lvl2pPr>
            <a:lvl3pPr marL="936000" indent="-234000">
              <a:defRPr>
                <a:solidFill>
                  <a:schemeClr val="accent5">
                    <a:lumMod val="50000"/>
                  </a:schemeClr>
                </a:solidFill>
              </a:defRPr>
            </a:lvl3pPr>
            <a:lvl4pPr marL="1296000" indent="-216000">
              <a:defRPr>
                <a:solidFill>
                  <a:schemeClr val="accent5">
                    <a:lumMod val="50000"/>
                  </a:schemeClr>
                </a:solidFill>
              </a:defRPr>
            </a:lvl4pPr>
            <a:lvl5pPr marL="1656000" indent="-216000">
              <a:defRPr>
                <a:solidFill>
                  <a:schemeClr val="accent5">
                    <a:lumMod val="50000"/>
                  </a:schemeClr>
                </a:solidFill>
              </a:defRPr>
            </a:lvl5pPr>
            <a:lvl6pPr marL="1818000" indent="0">
              <a:buNone/>
              <a:defRPr>
                <a:solidFill>
                  <a:schemeClr val="tx1"/>
                </a:solidFill>
              </a:defRPr>
            </a:lvl6pPr>
            <a:lvl7pPr marL="2178000" indent="0">
              <a:buNone/>
              <a:defRPr>
                <a:solidFill>
                  <a:schemeClr val="tx1"/>
                </a:solidFill>
              </a:defRPr>
            </a:lvl7pPr>
            <a:lvl8pPr marL="2538000" indent="0">
              <a:buNone/>
              <a:defRPr>
                <a:solidFill>
                  <a:schemeClr val="tx1"/>
                </a:solidFill>
              </a:defRPr>
            </a:lvl8pPr>
            <a:lvl9pPr marL="2538000" indent="0">
              <a:buNone/>
              <a:defRPr sz="1000">
                <a:solidFill>
                  <a:schemeClr val="accent5">
                    <a:lumMod val="50000"/>
                  </a:schemeClr>
                </a:solidFill>
              </a:defRPr>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a:p>
            <a:pPr lvl="8"/>
            <a:endParaRPr lang="da-DK" dirty="0"/>
          </a:p>
        </p:txBody>
      </p:sp>
      <p:sp>
        <p:nvSpPr>
          <p:cNvPr id="33" name="Pladsholder til billede 2">
            <a:extLst>
              <a:ext uri="{FF2B5EF4-FFF2-40B4-BE49-F238E27FC236}">
                <a16:creationId xmlns:a16="http://schemas.microsoft.com/office/drawing/2014/main" id="{E4E17A79-F37E-41DA-B54E-BEA03CB50E11}"/>
              </a:ext>
              <a:ext uri="{C183D7F6-B498-43B3-948B-1728B52AA6E4}">
                <adec:decorative xmlns:adec="http://schemas.microsoft.com/office/drawing/2017/decorative" val="1"/>
              </a:ext>
            </a:extLst>
          </p:cNvPr>
          <p:cNvSpPr>
            <a:spLocks noGrp="1"/>
          </p:cNvSpPr>
          <p:nvPr>
            <p:ph type="pic" sz="quarter" idx="16" hasCustomPrompt="1"/>
          </p:nvPr>
        </p:nvSpPr>
        <p:spPr>
          <a:xfrm>
            <a:off x="6496073" y="0"/>
            <a:ext cx="5695927" cy="6858000"/>
          </a:xfrm>
        </p:spPr>
        <p:txBody>
          <a:bodyPr tIns="900000" bIns="0" anchor="ctr" anchorCtr="0"/>
          <a:lstStyle>
            <a:lvl1pPr marL="0" indent="0" algn="ctr">
              <a:buNone/>
              <a:defRPr sz="1400" baseline="0">
                <a:solidFill>
                  <a:schemeClr val="tx1"/>
                </a:solidFill>
              </a:defRPr>
            </a:lvl1pPr>
          </a:lstStyle>
          <a:p>
            <a:r>
              <a:rPr lang="da-DK" dirty="0"/>
              <a:t>Klik på ikon for at indsætte billede</a:t>
            </a:r>
          </a:p>
        </p:txBody>
      </p:sp>
      <p:sp>
        <p:nvSpPr>
          <p:cNvPr id="8" name="Slide Number Placeholder 7">
            <a:extLst>
              <a:ext uri="{FF2B5EF4-FFF2-40B4-BE49-F238E27FC236}">
                <a16:creationId xmlns:a16="http://schemas.microsoft.com/office/drawing/2014/main" id="{B0D91626-5CE5-262B-2D03-BBA2C05D8770}"/>
              </a:ext>
              <a:ext uri="{C183D7F6-B498-43B3-948B-1728B52AA6E4}">
                <adec:decorative xmlns:adec="http://schemas.microsoft.com/office/drawing/2017/decorative" val="1"/>
              </a:ext>
            </a:extLst>
          </p:cNvPr>
          <p:cNvSpPr>
            <a:spLocks noGrp="1"/>
          </p:cNvSpPr>
          <p:nvPr>
            <p:ph type="sldNum" sz="quarter" idx="18"/>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0975274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ut">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1266775811" name="Logoimage" descr="{&quot;templafy&quot;:{&quot;id&quot;:&quot;bc3cc3f5-7826-4abe-84a8-bafb86d91c63&quot;}}"/>
          <p:cNvPicPr>
            <a:picLocks noChangeAspect="1"/>
          </p:cNvPicPr>
          <p:nvPr/>
        </p:nvPicPr>
        <p:blipFill>
          <a:blip r:embed="rId2"/>
          <a:stretch>
            <a:fillRect/>
          </a:stretch>
        </p:blipFill>
        <p:spPr>
          <a:xfrm>
            <a:off x="608" y="5712381"/>
            <a:ext cx="687600" cy="687600"/>
          </a:xfrm>
          <a:prstGeom prst="rect">
            <a:avLst/>
          </a:prstGeom>
        </p:spPr>
      </p:pic>
      <p:pic>
        <p:nvPicPr>
          <p:cNvPr id="325020845" name="ExtralogoTopimage" descr="{&quot;templafy&quot;:{&quot;id&quot;:&quot;55d208cd-3267-4118-8081-29834dbcc00a&quot;}}"/>
          <p:cNvPicPr>
            <a:picLocks noChangeAspect="1"/>
          </p:cNvPicPr>
          <p:nvPr/>
        </p:nvPicPr>
        <p:blipFill>
          <a:blip r:embed="rId3"/>
          <a:stretch>
            <a:fillRect/>
          </a:stretch>
        </p:blipFill>
        <p:spPr>
          <a:xfrm>
            <a:off x="9957600" y="97200"/>
            <a:ext cx="2178000" cy="684000"/>
          </a:xfrm>
          <a:prstGeom prst="rect">
            <a:avLst/>
          </a:prstGeom>
        </p:spPr>
      </p:pic>
      <p:pic>
        <p:nvPicPr>
          <p:cNvPr id="29954366" name="ExtralogoBottomimage" descr="{&quot;templafy&quot;:{&quot;id&quot;:&quot;af791550-0ed2-4943-b15e-904b4a9c3dfb&quot;}}"/>
          <p:cNvPicPr>
            <a:picLocks noChangeAspect="1"/>
          </p:cNvPicPr>
          <p:nvPr/>
        </p:nvPicPr>
        <p:blipFill>
          <a:blip r:embed="rId3"/>
          <a:stretch>
            <a:fillRect/>
          </a:stretch>
        </p:blipFill>
        <p:spPr>
          <a:xfrm>
            <a:off x="5659749" y="6318000"/>
            <a:ext cx="1324800" cy="421200"/>
          </a:xfrm>
          <a:prstGeom prst="rect">
            <a:avLst/>
          </a:prstGeom>
        </p:spPr>
      </p:pic>
      <p:sp>
        <p:nvSpPr>
          <p:cNvPr id="8" name="Virksomhed" descr="{&quot;templafy&quot;:{&quot;id&quot;:&quot;1be65e28-c264-4d5f-99d9-157d7deab1e0&quot;}}">
            <a:extLst>
              <a:ext uri="{FF2B5EF4-FFF2-40B4-BE49-F238E27FC236}">
                <a16:creationId xmlns:a16="http://schemas.microsoft.com/office/drawing/2014/main" id="{B392F202-0E27-8777-890A-4BCF80949218}"/>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Titel" descr="{&quot;templafy&quot;:{&quot;id&quot;:&quot;091a566e-c3c0-455a-af2b-0aeda38fb716&quot;}}">
            <a:extLst>
              <a:ext uri="{FF2B5EF4-FFF2-40B4-BE49-F238E27FC236}">
                <a16:creationId xmlns:a16="http://schemas.microsoft.com/office/drawing/2014/main" id="{651D6CA8-B6F1-3799-7F00-8456219A908E}"/>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3" name="Navn" descr="{&quot;templafy&quot;:{&quot;id&quot;:&quot;609d429b-a70d-47c7-8da6-2ddb06a22577&quot;}}">
            <a:extLst>
              <a:ext uri="{FF2B5EF4-FFF2-40B4-BE49-F238E27FC236}">
                <a16:creationId xmlns:a16="http://schemas.microsoft.com/office/drawing/2014/main" id="{2339CBE2-F71F-132D-7F48-32D3BF8CAACA}"/>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15" name="CenterFreeText" descr="{&quot;templafy&quot;:{&quot;id&quot;:&quot;0921cf89-6ebf-4d50-9e1a-0bc9aab791c0&quot;}}">
            <a:extLst>
              <a:ext uri="{FF2B5EF4-FFF2-40B4-BE49-F238E27FC236}">
                <a16:creationId xmlns:a16="http://schemas.microsoft.com/office/drawing/2014/main" id="{E0B57D99-E147-D482-C490-B5FEAD622B1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dirty="0">
                <a:solidFill>
                  <a:schemeClr val="accent3"/>
                </a:solidFill>
              </a:rPr>
              <a:t>Direktionen</a:t>
            </a:r>
          </a:p>
        </p:txBody>
      </p:sp>
      <p:sp>
        <p:nvSpPr>
          <p:cNvPr id="16" name="Center" descr="{&quot;templafy&quot;:{&quot;id&quot;:&quot;fb9e7538-403a-408a-91ad-cf73516854cd&quot;}}" hidden="1">
            <a:extLst>
              <a:ext uri="{FF2B5EF4-FFF2-40B4-BE49-F238E27FC236}">
                <a16:creationId xmlns:a16="http://schemas.microsoft.com/office/drawing/2014/main" id="{4ECF457C-BCB3-A46C-26AB-05547CA4F54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7125" y="1699200"/>
            <a:ext cx="10371275" cy="828000"/>
          </a:xfrm>
        </p:spPr>
        <p:txBody>
          <a:bodyPr/>
          <a:lstStyle>
            <a:lvl1pPr>
              <a:lnSpc>
                <a:spcPct val="85000"/>
              </a:lnSpc>
              <a:defRPr>
                <a:solidFill>
                  <a:schemeClr val="accent5">
                    <a:lumMod val="50000"/>
                  </a:schemeClr>
                </a:solidFill>
              </a:defRPr>
            </a:lvl1pPr>
          </a:lstStyle>
          <a:p>
            <a:r>
              <a:rPr lang="da-DK" dirty="0"/>
              <a:t>Overskrift 28pt i max. to linjer </a:t>
            </a:r>
            <a:br>
              <a:rPr lang="da-DK" dirty="0"/>
            </a:br>
            <a:r>
              <a:rPr lang="da-DK" dirty="0"/>
              <a:t>teksten vokser opad</a:t>
            </a:r>
          </a:p>
        </p:txBody>
      </p:sp>
      <p:sp>
        <p:nvSpPr>
          <p:cNvPr id="11" name="Pladsholder til tekst 2"/>
          <p:cNvSpPr>
            <a:spLocks noGrp="1"/>
          </p:cNvSpPr>
          <p:nvPr>
            <p:ph type="body" sz="quarter" idx="15" hasCustomPrompt="1"/>
          </p:nvPr>
        </p:nvSpPr>
        <p:spPr>
          <a:xfrm>
            <a:off x="1127126" y="2818800"/>
            <a:ext cx="5004000" cy="648000"/>
          </a:xfrm>
        </p:spPr>
        <p:txBody>
          <a:bodyPr/>
          <a:lstStyle>
            <a:lvl1pPr marL="0" indent="0">
              <a:lnSpc>
                <a:spcPct val="85000"/>
              </a:lnSpc>
              <a:buFont typeface="Arial" panose="020B0604020202020204" pitchFamily="34" charset="0"/>
              <a:buNone/>
              <a:defRPr sz="1600" baseline="0">
                <a:solidFill>
                  <a:schemeClr val="accent5">
                    <a:lumMod val="50000"/>
                  </a:schemeClr>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7" name="Pladsholder til tekst 3"/>
          <p:cNvSpPr>
            <a:spLocks noGrp="1"/>
          </p:cNvSpPr>
          <p:nvPr>
            <p:ph type="body" sz="quarter" idx="16" hasCustomPrompt="1"/>
          </p:nvPr>
        </p:nvSpPr>
        <p:spPr>
          <a:xfrm>
            <a:off x="1127125" y="3747600"/>
            <a:ext cx="5004001" cy="648000"/>
          </a:xfrm>
        </p:spPr>
        <p:txBody>
          <a:bodyPr/>
          <a:lstStyle>
            <a:lvl1pPr marL="0" indent="0">
              <a:lnSpc>
                <a:spcPct val="85000"/>
              </a:lnSpc>
              <a:buNone/>
              <a:defRPr sz="1600">
                <a:solidFill>
                  <a:schemeClr val="accent5">
                    <a:lumMod val="50000"/>
                  </a:schemeClr>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8" name="Pladsholder til tekst 4"/>
          <p:cNvSpPr>
            <a:spLocks noGrp="1"/>
          </p:cNvSpPr>
          <p:nvPr>
            <p:ph type="body" sz="quarter" idx="17" hasCustomPrompt="1"/>
          </p:nvPr>
        </p:nvSpPr>
        <p:spPr>
          <a:xfrm>
            <a:off x="6501600" y="2818800"/>
            <a:ext cx="5004000" cy="648000"/>
          </a:xfrm>
        </p:spPr>
        <p:txBody>
          <a:bodyPr/>
          <a:lstStyle>
            <a:lvl1pPr marL="0" indent="0">
              <a:lnSpc>
                <a:spcPct val="85000"/>
              </a:lnSpc>
              <a:buNone/>
              <a:defRPr sz="1600">
                <a:solidFill>
                  <a:schemeClr val="accent5">
                    <a:lumMod val="50000"/>
                  </a:schemeClr>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9" name="Pladsholder til tekst5"/>
          <p:cNvSpPr>
            <a:spLocks noGrp="1"/>
          </p:cNvSpPr>
          <p:nvPr>
            <p:ph type="body" sz="quarter" idx="18" hasCustomPrompt="1"/>
          </p:nvPr>
        </p:nvSpPr>
        <p:spPr>
          <a:xfrm>
            <a:off x="6501600" y="3747600"/>
            <a:ext cx="5004000" cy="648000"/>
          </a:xfrm>
        </p:spPr>
        <p:txBody>
          <a:bodyPr/>
          <a:lstStyle>
            <a:lvl1pPr marL="0" indent="0">
              <a:lnSpc>
                <a:spcPct val="85000"/>
              </a:lnSpc>
              <a:buNone/>
              <a:defRPr sz="1600">
                <a:solidFill>
                  <a:schemeClr val="accent5">
                    <a:lumMod val="50000"/>
                  </a:schemeClr>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9" name="Slide Number Placeholder 8">
            <a:extLst>
              <a:ext uri="{FF2B5EF4-FFF2-40B4-BE49-F238E27FC236}">
                <a16:creationId xmlns:a16="http://schemas.microsoft.com/office/drawing/2014/main" id="{A58E4D84-1001-18C0-92D5-2BCBD8903E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0202175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om">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1001841006" name="ExtralogoTopimage" descr="{&quot;templafy&quot;:{&quot;id&quot;:&quot;5a746e94-a441-46c7-85a0-a2a794d9ade8&quot;}}"/>
          <p:cNvPicPr>
            <a:picLocks noChangeAspect="1"/>
          </p:cNvPicPr>
          <p:nvPr/>
        </p:nvPicPr>
        <p:blipFill>
          <a:blip r:embed="rId2"/>
          <a:stretch>
            <a:fillRect/>
          </a:stretch>
        </p:blipFill>
        <p:spPr>
          <a:xfrm>
            <a:off x="9957600" y="97200"/>
            <a:ext cx="2178000" cy="684000"/>
          </a:xfrm>
          <a:prstGeom prst="rect">
            <a:avLst/>
          </a:prstGeom>
        </p:spPr>
      </p:pic>
      <p:pic>
        <p:nvPicPr>
          <p:cNvPr id="2070992286" name="ExtralogoBottomimage" descr="{&quot;templafy&quot;:{&quot;id&quot;:&quot;d4197991-29d3-4f1a-9388-45cca15b30a8&quot;}}"/>
          <p:cNvPicPr>
            <a:picLocks noChangeAspect="1"/>
          </p:cNvPicPr>
          <p:nvPr/>
        </p:nvPicPr>
        <p:blipFill>
          <a:blip r:embed="rId2"/>
          <a:stretch>
            <a:fillRect/>
          </a:stretch>
        </p:blipFill>
        <p:spPr>
          <a:xfrm>
            <a:off x="5659749" y="6318000"/>
            <a:ext cx="1324800" cy="421200"/>
          </a:xfrm>
          <a:prstGeom prst="rect">
            <a:avLst/>
          </a:prstGeom>
        </p:spPr>
      </p:pic>
      <p:sp>
        <p:nvSpPr>
          <p:cNvPr id="10" name="Titel" descr="{&quot;templafy&quot;:{&quot;id&quot;:&quot;a92bbc0c-cbeb-45a5-a645-12aa5c935db5&quot;}}">
            <a:extLst>
              <a:ext uri="{FF2B5EF4-FFF2-40B4-BE49-F238E27FC236}">
                <a16:creationId xmlns:a16="http://schemas.microsoft.com/office/drawing/2014/main" id="{5233E184-459D-75ED-9991-496EA25C2E6C}"/>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1" name="Navn" descr="{&quot;templafy&quot;:{&quot;id&quot;:&quot;2e2dd3c3-6901-44a4-9e4b-4a58bbdc18ff&quot;}}">
            <a:extLst>
              <a:ext uri="{FF2B5EF4-FFF2-40B4-BE49-F238E27FC236}">
                <a16:creationId xmlns:a16="http://schemas.microsoft.com/office/drawing/2014/main" id="{00617ADF-C1D2-1B95-D51C-4DB7A2A7431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
        <p:nvSpPr>
          <p:cNvPr id="2" name="Slide Number Placeholder 1">
            <a:extLst>
              <a:ext uri="{FF2B5EF4-FFF2-40B4-BE49-F238E27FC236}">
                <a16:creationId xmlns:a16="http://schemas.microsoft.com/office/drawing/2014/main" id="{46CAB180-EBD6-93D3-6B28-93036C5B97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343227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om u/farvet baggrund">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35" name="Slide Number Placeholder 6">
            <a:extLst>
              <a:ext uri="{FF2B5EF4-FFF2-40B4-BE49-F238E27FC236}">
                <a16:creationId xmlns:a16="http://schemas.microsoft.com/office/drawing/2014/main" id="{83F8E170-69DF-4972-9F60-F68F14D60D7D}"/>
              </a:ext>
            </a:extLst>
          </p:cNvPr>
          <p:cNvSpPr>
            <a:spLocks noGrp="1"/>
          </p:cNvSpPr>
          <p:nvPr>
            <p:ph type="sldNum" sz="quarter" idx="12"/>
          </p:nvPr>
        </p:nvSpPr>
        <p:spPr>
          <a:xfrm>
            <a:off x="11505600" y="6289200"/>
            <a:ext cx="687386" cy="180000"/>
          </a:xfrm>
        </p:spPr>
        <p:txBody>
          <a:bodyPr/>
          <a:lstStyle>
            <a:lvl1pPr>
              <a:defRPr>
                <a:solidFill>
                  <a:schemeClr val="tx1"/>
                </a:solidFill>
              </a:defRPr>
            </a:lvl1pPr>
          </a:lstStyle>
          <a:p>
            <a:fld id="{0DAB5548-7253-48D6-B95B-F3D312A72220}" type="slidenum">
              <a:rPr lang="en-GB" smtClean="0"/>
              <a:pPr/>
              <a:t>‹nr.›</a:t>
            </a:fld>
            <a:endParaRPr lang="en-GB" dirty="0"/>
          </a:p>
        </p:txBody>
      </p:sp>
      <p:pic>
        <p:nvPicPr>
          <p:cNvPr id="259006276" name="ExtralogoBottomimage" descr="{&quot;templafy&quot;:{&quot;id&quot;:&quot;d10d4df4-0c83-4f23-b52f-02638a4b3ba8&quot;}}"/>
          <p:cNvPicPr>
            <a:picLocks noChangeAspect="1"/>
          </p:cNvPicPr>
          <p:nvPr/>
        </p:nvPicPr>
        <p:blipFill>
          <a:blip r:embed="rId2"/>
          <a:stretch>
            <a:fillRect/>
          </a:stretch>
        </p:blipFill>
        <p:spPr>
          <a:xfrm>
            <a:off x="5659749" y="6318000"/>
            <a:ext cx="1324800" cy="421200"/>
          </a:xfrm>
          <a:prstGeom prst="rect">
            <a:avLst/>
          </a:prstGeom>
        </p:spPr>
      </p:pic>
      <p:pic>
        <p:nvPicPr>
          <p:cNvPr id="1769175067" name="ExtralogoTopimage" descr="{&quot;templafy&quot;:{&quot;id&quot;:&quot;051f336a-b389-496f-9597-f2c5880535b4&quot;}}"/>
          <p:cNvPicPr>
            <a:picLocks noChangeAspect="1"/>
          </p:cNvPicPr>
          <p:nvPr/>
        </p:nvPicPr>
        <p:blipFill>
          <a:blip r:embed="rId2"/>
          <a:stretch>
            <a:fillRect/>
          </a:stretch>
        </p:blipFill>
        <p:spPr>
          <a:xfrm>
            <a:off x="9957600" y="97200"/>
            <a:ext cx="2178000" cy="684000"/>
          </a:xfrm>
          <a:prstGeom prst="rect">
            <a:avLst/>
          </a:prstGeom>
        </p:spPr>
      </p:pic>
      <p:sp>
        <p:nvSpPr>
          <p:cNvPr id="11" name="Titel" descr="{&quot;templafy&quot;:{&quot;id&quot;:&quot;669e2835-9ca8-4cdc-bfde-773fa57965bb&quot;}}">
            <a:extLst>
              <a:ext uri="{FF2B5EF4-FFF2-40B4-BE49-F238E27FC236}">
                <a16:creationId xmlns:a16="http://schemas.microsoft.com/office/drawing/2014/main" id="{AC9789B1-B1CE-D7FF-3EE9-41BAAA0B422A}"/>
              </a:ext>
            </a:extLst>
          </p:cNvPr>
          <p:cNvSpPr txBox="1"/>
          <p:nvPr userDrawn="1"/>
        </p:nvSpPr>
        <p:spPr>
          <a:xfrm>
            <a:off x="1152000" y="6289200"/>
            <a:ext cx="3780000" cy="180000"/>
          </a:xfrm>
          <a:prstGeom prst="rect">
            <a:avLst/>
          </a:prstGeom>
          <a:noFill/>
        </p:spPr>
        <p:txBody>
          <a:bodyPr wrap="square" lIns="0" tIns="0" rIns="0" bIns="0" rtlCol="0">
            <a:noAutofit/>
          </a:bodyPr>
          <a:lstStyle/>
          <a:p>
            <a:r>
              <a:rPr lang="da-DK" sz="1000" dirty="0">
                <a:solidFill>
                  <a:schemeClr val="accent5">
                    <a:lumMod val="50000"/>
                  </a:schemeClr>
                </a:solidFill>
              </a:rPr>
              <a:t>Sygepleje på Amager og Hvidovre Hospital</a:t>
            </a:r>
          </a:p>
        </p:txBody>
      </p:sp>
      <p:sp>
        <p:nvSpPr>
          <p:cNvPr id="12" name="Navn" descr="{&quot;templafy&quot;:{&quot;id&quot;:&quot;39268c1f-3a2b-40ca-9a5e-43dcac53c94b&quot;}}">
            <a:extLst>
              <a:ext uri="{FF2B5EF4-FFF2-40B4-BE49-F238E27FC236}">
                <a16:creationId xmlns:a16="http://schemas.microsoft.com/office/drawing/2014/main" id="{BC3409DC-AF70-C674-C7AC-87B2EFBB5FD1}"/>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r>
              <a:rPr lang="da-DK" sz="1000" dirty="0">
                <a:solidFill>
                  <a:schemeClr val="accent5">
                    <a:lumMod val="50000"/>
                  </a:schemeClr>
                </a:solidFill>
              </a:rPr>
              <a:t>Tina Holm Nielsen</a:t>
            </a:r>
          </a:p>
        </p:txBody>
      </p:sp>
    </p:spTree>
    <p:extLst>
      <p:ext uri="{BB962C8B-B14F-4D97-AF65-F5344CB8AC3E}">
        <p14:creationId xmlns:p14="http://schemas.microsoft.com/office/powerpoint/2010/main" val="2619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0" name="Rektangel 19">
            <a:extLst>
              <a:ext uri="{FF2B5EF4-FFF2-40B4-BE49-F238E27FC236}">
                <a16:creationId xmlns:a16="http://schemas.microsoft.com/office/drawing/2014/main" id="{4E2B544D-C764-496F-9EE3-CAD342BB4A7A}"/>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5" name="Logoimage" descr="{&quot;templafy&quot;:{&quot;id&quot;:&quot;d9d50a51-7f52-44d9-9daf-0a8da514f5bb&quot;}}">
            <a:extLst>
              <a:ext uri="{FF2B5EF4-FFF2-40B4-BE49-F238E27FC236}">
                <a16:creationId xmlns:a16="http://schemas.microsoft.com/office/drawing/2014/main" id="{2264715E-9236-8D87-F7FA-6EAA9D1559A6}"/>
              </a:ext>
            </a:extLst>
          </p:cNvPr>
          <p:cNvPicPr>
            <a:picLocks/>
          </p:cNvPicPr>
          <p:nvPr userDrawn="1"/>
        </p:nvPicPr>
        <p:blipFill>
          <a:blip r:embed="rId2"/>
          <a:stretch>
            <a:fillRect/>
          </a:stretch>
        </p:blipFill>
        <p:spPr>
          <a:xfrm>
            <a:off x="608" y="5712381"/>
            <a:ext cx="687686" cy="687686"/>
          </a:xfrm>
          <a:prstGeom prst="rect">
            <a:avLst/>
          </a:prstGeom>
        </p:spPr>
      </p:pic>
      <p:pic>
        <p:nvPicPr>
          <p:cNvPr id="12" name="ExtralogoBottomimage" descr="{&quot;templafy&quot;:{&quot;id&quot;:&quot;86e3b3dc-6348-42dd-adee-327de70fd50e&quot;}}">
            <a:extLst>
              <a:ext uri="{FF2B5EF4-FFF2-40B4-BE49-F238E27FC236}">
                <a16:creationId xmlns:a16="http://schemas.microsoft.com/office/drawing/2014/main" id="{C147BD2E-4B5F-DA28-E97A-39FA38AD7ECE}"/>
              </a:ext>
            </a:extLst>
          </p:cNvPr>
          <p:cNvPicPr>
            <a:picLocks/>
          </p:cNvPicPr>
          <p:nvPr userDrawn="1"/>
        </p:nvPicPr>
        <p:blipFill>
          <a:blip r:embed="rId3"/>
          <a:stretch>
            <a:fillRect/>
          </a:stretch>
        </p:blipFill>
        <p:spPr>
          <a:xfrm>
            <a:off x="5659749" y="6318001"/>
            <a:ext cx="1324966" cy="421253"/>
          </a:xfrm>
          <a:prstGeom prst="rect">
            <a:avLst/>
          </a:prstGeom>
        </p:spPr>
      </p:pic>
      <p:pic>
        <p:nvPicPr>
          <p:cNvPr id="18" name="ExtralogoTopimage" descr="{&quot;templafy&quot;:{&quot;id&quot;:&quot;74861e87-0803-45bc-8e6e-e0e81f195c1e&quot;}}">
            <a:extLst>
              <a:ext uri="{FF2B5EF4-FFF2-40B4-BE49-F238E27FC236}">
                <a16:creationId xmlns:a16="http://schemas.microsoft.com/office/drawing/2014/main" id="{AA9F324E-2A2E-5428-5658-649244A98147}"/>
              </a:ext>
            </a:extLst>
          </p:cNvPr>
          <p:cNvPicPr>
            <a:picLocks/>
          </p:cNvPicPr>
          <p:nvPr userDrawn="1"/>
        </p:nvPicPr>
        <p:blipFill>
          <a:blip r:embed="rId3"/>
          <a:stretch>
            <a:fillRect/>
          </a:stretch>
        </p:blipFill>
        <p:spPr>
          <a:xfrm>
            <a:off x="9957600" y="97201"/>
            <a:ext cx="2178272" cy="684085"/>
          </a:xfrm>
          <a:prstGeom prst="rect">
            <a:avLst/>
          </a:prstGeom>
        </p:spPr>
      </p:pic>
      <p:sp>
        <p:nvSpPr>
          <p:cNvPr id="9" name="Virksomhed" descr="{&quot;templafy&quot;:{&quot;id&quot;:&quot;1aea0816-5ef3-48f6-b6b8-3c0a358afb56&quot;}}">
            <a:extLst>
              <a:ext uri="{FF2B5EF4-FFF2-40B4-BE49-F238E27FC236}">
                <a16:creationId xmlns:a16="http://schemas.microsoft.com/office/drawing/2014/main" id="{096A4956-C3DA-677E-8A5D-E114BBD7A032}"/>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3" name="Titel" descr="{&quot;templafy&quot;:{&quot;id&quot;:&quot;cf6589fd-6c90-4673-8c85-97d9c21adfb4&quot;}}">
            <a:extLst>
              <a:ext uri="{FF2B5EF4-FFF2-40B4-BE49-F238E27FC236}">
                <a16:creationId xmlns:a16="http://schemas.microsoft.com/office/drawing/2014/main" id="{E540840C-DF6F-F6A3-8AA9-F3D24AAE030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4" name="Navn" descr="{&quot;templafy&quot;:{&quot;id&quot;:&quot;84d8f91a-0ee9-481e-9091-4301d2acb90d&quot;}}">
            <a:extLst>
              <a:ext uri="{FF2B5EF4-FFF2-40B4-BE49-F238E27FC236}">
                <a16:creationId xmlns:a16="http://schemas.microsoft.com/office/drawing/2014/main" id="{8921EA11-4BE7-ACD7-E1DF-415FB777F6C5}"/>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5" name="Dato" descr="{&quot;templafy&quot;:{&quot;id&quot;:&quot;9f0d3d80-02ea-49b6-917b-397c7b9e2679&quot;}}">
            <a:extLst>
              <a:ext uri="{FF2B5EF4-FFF2-40B4-BE49-F238E27FC236}">
                <a16:creationId xmlns:a16="http://schemas.microsoft.com/office/drawing/2014/main" id="{8C1D7A74-0007-DCA4-72C3-B32C9BA5984C}"/>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1" name="CenterFreeText" descr="{&quot;templafy&quot;:{&quot;id&quot;:&quot;ef08370e-8067-49fa-8a98-8237a8f99dd4&quot;}}">
            <a:extLst>
              <a:ext uri="{FF2B5EF4-FFF2-40B4-BE49-F238E27FC236}">
                <a16:creationId xmlns:a16="http://schemas.microsoft.com/office/drawing/2014/main" id="{029D1C94-E9A0-055F-FC60-5357C1337117}"/>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6" name="Center" descr="{&quot;templafy&quot;:{&quot;id&quot;:&quot;badf7fbe-f020-49da-901c-1086ca88dc7c&quot;}}" hidden="1">
            <a:extLst>
              <a:ext uri="{FF2B5EF4-FFF2-40B4-BE49-F238E27FC236}">
                <a16:creationId xmlns:a16="http://schemas.microsoft.com/office/drawing/2014/main" id="{AB963842-5979-0D2F-5B98-5EFB1C3888F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el 1"/>
          <p:cNvSpPr>
            <a:spLocks noGrp="1"/>
          </p:cNvSpPr>
          <p:nvPr>
            <p:ph type="title" hasCustomPrompt="1"/>
          </p:nvPr>
        </p:nvSpPr>
        <p:spPr>
          <a:xfrm>
            <a:off x="1126800" y="871200"/>
            <a:ext cx="10371600" cy="828000"/>
          </a:xfrm>
        </p:spPr>
        <p:txBody>
          <a:bodyPr/>
          <a:lstStyle>
            <a:lvl1pPr>
              <a:defRPr/>
            </a:lvl1pPr>
          </a:lstStyle>
          <a:p>
            <a:r>
              <a:rPr lang="da-DK" dirty="0"/>
              <a:t>Overskrift 28pt i max. to linjer </a:t>
            </a:r>
            <a:br>
              <a:rPr lang="da-DK" dirty="0"/>
            </a:br>
            <a:r>
              <a:rPr lang="da-DK" dirty="0"/>
              <a:t>teksten vokser opad</a:t>
            </a:r>
          </a:p>
        </p:txBody>
      </p:sp>
      <p:sp>
        <p:nvSpPr>
          <p:cNvPr id="7" name="Pladsholder til indhold 6"/>
          <p:cNvSpPr>
            <a:spLocks noGrp="1"/>
          </p:cNvSpPr>
          <p:nvPr>
            <p:ph sz="quarter" idx="13" hasCustomPrompt="1"/>
          </p:nvPr>
        </p:nvSpPr>
        <p:spPr>
          <a:xfrm>
            <a:off x="1127126" y="1989137"/>
            <a:ext cx="5004000" cy="37080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6501600" y="1989137"/>
            <a:ext cx="5004000" cy="37080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0" name="Slide Number Placeholder 9">
            <a:extLst>
              <a:ext uri="{FF2B5EF4-FFF2-40B4-BE49-F238E27FC236}">
                <a16:creationId xmlns:a16="http://schemas.microsoft.com/office/drawing/2014/main" id="{F093252F-E572-015C-6516-C605E28DB406}"/>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114450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re tekstspalter">
    <p:spTree>
      <p:nvGrpSpPr>
        <p:cNvPr id="1" name=""/>
        <p:cNvGrpSpPr/>
        <p:nvPr/>
      </p:nvGrpSpPr>
      <p:grpSpPr>
        <a:xfrm>
          <a:off x="0" y="0"/>
          <a:ext cx="0" cy="0"/>
          <a:chOff x="0" y="0"/>
          <a:chExt cx="0" cy="0"/>
        </a:xfrm>
      </p:grpSpPr>
      <p:sp>
        <p:nvSpPr>
          <p:cNvPr id="17" name="Footer Placeholder 3" hidden="1">
            <a:extLst>
              <a:ext uri="{FF2B5EF4-FFF2-40B4-BE49-F238E27FC236}">
                <a16:creationId xmlns:a16="http://schemas.microsoft.com/office/drawing/2014/main" id="{1FA1019E-E4A6-F017-D22C-7EA82B36E9D4}"/>
              </a:ext>
            </a:extLst>
          </p:cNvPr>
          <p:cNvSpPr>
            <a:spLocks noGrp="1"/>
          </p:cNvSpPr>
          <p:nvPr>
            <p:ph type="ftr" sz="quarter" idx="11"/>
          </p:nvPr>
        </p:nvSpPr>
        <p:spPr>
          <a:xfrm>
            <a:off x="0" y="6847200"/>
            <a:ext cx="0" cy="0"/>
          </a:xfrm>
        </p:spPr>
        <p:txBody>
          <a:bodyPr/>
          <a:lstStyle/>
          <a:p>
            <a:endParaRPr lang="en-GB"/>
          </a:p>
        </p:txBody>
      </p:sp>
      <p:sp>
        <p:nvSpPr>
          <p:cNvPr id="18" name="Date Placeholder 4" hidden="1">
            <a:extLst>
              <a:ext uri="{FF2B5EF4-FFF2-40B4-BE49-F238E27FC236}">
                <a16:creationId xmlns:a16="http://schemas.microsoft.com/office/drawing/2014/main" id="{3915DFF8-A0B1-A68F-EA50-E9722FA9BCB9}"/>
              </a:ext>
            </a:extLst>
          </p:cNvPr>
          <p:cNvSpPr>
            <a:spLocks noGrp="1"/>
          </p:cNvSpPr>
          <p:nvPr>
            <p:ph type="dt" sz="half" idx="14"/>
          </p:nvPr>
        </p:nvSpPr>
        <p:spPr>
          <a:xfrm>
            <a:off x="0" y="6847200"/>
            <a:ext cx="0" cy="0"/>
          </a:xfrm>
        </p:spPr>
        <p:txBody>
          <a:bodyPr/>
          <a:lstStyle/>
          <a:p>
            <a:endParaRPr lang="da-DK" dirty="0"/>
          </a:p>
        </p:txBody>
      </p:sp>
      <p:sp>
        <p:nvSpPr>
          <p:cNvPr id="19" name="Rektangel 19">
            <a:extLst>
              <a:ext uri="{FF2B5EF4-FFF2-40B4-BE49-F238E27FC236}">
                <a16:creationId xmlns:a16="http://schemas.microsoft.com/office/drawing/2014/main" id="{29413298-8523-18A7-DC35-1D3D141EC5D7}"/>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8" name="Logoimage" descr="{&quot;templafy&quot;:{&quot;id&quot;:&quot;430a773d-bb46-4c50-8a69-d1022b300b05&quot;}}">
            <a:extLst>
              <a:ext uri="{FF2B5EF4-FFF2-40B4-BE49-F238E27FC236}">
                <a16:creationId xmlns:a16="http://schemas.microsoft.com/office/drawing/2014/main" id="{5C288906-6BA8-F28D-7A95-EB475E67D63E}"/>
              </a:ext>
            </a:extLst>
          </p:cNvPr>
          <p:cNvPicPr>
            <a:picLocks/>
          </p:cNvPicPr>
          <p:nvPr userDrawn="1"/>
        </p:nvPicPr>
        <p:blipFill>
          <a:blip r:embed="rId2"/>
          <a:stretch>
            <a:fillRect/>
          </a:stretch>
        </p:blipFill>
        <p:spPr>
          <a:xfrm>
            <a:off x="608" y="5712381"/>
            <a:ext cx="687686" cy="687686"/>
          </a:xfrm>
          <a:prstGeom prst="rect">
            <a:avLst/>
          </a:prstGeom>
        </p:spPr>
      </p:pic>
      <p:sp>
        <p:nvSpPr>
          <p:cNvPr id="11" name="Virksomhed" descr="{&quot;templafy&quot;:{&quot;id&quot;:&quot;27780002-ab34-46c6-930e-32082974f665&quot;}}">
            <a:extLst>
              <a:ext uri="{FF2B5EF4-FFF2-40B4-BE49-F238E27FC236}">
                <a16:creationId xmlns:a16="http://schemas.microsoft.com/office/drawing/2014/main" id="{6E4177D0-4ECE-5C88-3CD9-7D2BFE07B0E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5" name="CenterFreeText" descr="{&quot;templafy&quot;:{&quot;id&quot;:&quot;248a74b9-3afc-4a14-b99b-73a1a7a27079&quot;}}">
            <a:extLst>
              <a:ext uri="{FF2B5EF4-FFF2-40B4-BE49-F238E27FC236}">
                <a16:creationId xmlns:a16="http://schemas.microsoft.com/office/drawing/2014/main" id="{01CB1B7D-78A2-0E38-CFA0-5CD8704FF68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6" name="Center" descr="{&quot;templafy&quot;:{&quot;id&quot;:&quot;c233e2b9-164a-4826-947e-27c9886c0dd2&quot;}}" hidden="1">
            <a:extLst>
              <a:ext uri="{FF2B5EF4-FFF2-40B4-BE49-F238E27FC236}">
                <a16:creationId xmlns:a16="http://schemas.microsoft.com/office/drawing/2014/main" id="{675E03B9-58B8-50D7-EA99-F55BAB38154F}"/>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10" name="ExtralogoTopimage" descr="{&quot;templafy&quot;:{&quot;id&quot;:&quot;8a593f32-35c9-4293-a66f-cdfff6322289&quot;}}">
            <a:extLst>
              <a:ext uri="{FF2B5EF4-FFF2-40B4-BE49-F238E27FC236}">
                <a16:creationId xmlns:a16="http://schemas.microsoft.com/office/drawing/2014/main" id="{057DE591-0C08-5E9E-7C31-EC22AC29546C}"/>
              </a:ext>
            </a:extLst>
          </p:cNvPr>
          <p:cNvPicPr>
            <a:picLocks/>
          </p:cNvPicPr>
          <p:nvPr userDrawn="1"/>
        </p:nvPicPr>
        <p:blipFill>
          <a:blip r:embed="rId3"/>
          <a:stretch>
            <a:fillRect/>
          </a:stretch>
        </p:blipFill>
        <p:spPr>
          <a:xfrm>
            <a:off x="9957600" y="97201"/>
            <a:ext cx="2178272" cy="684085"/>
          </a:xfrm>
          <a:prstGeom prst="rect">
            <a:avLst/>
          </a:prstGeom>
        </p:spPr>
      </p:pic>
      <p:pic>
        <p:nvPicPr>
          <p:cNvPr id="21" name="ExtralogoBottomimage" descr="{&quot;templafy&quot;:{&quot;id&quot;:&quot;d1a2c57f-2a16-4ea1-b3c1-325e24a40de9&quot;}}">
            <a:extLst>
              <a:ext uri="{FF2B5EF4-FFF2-40B4-BE49-F238E27FC236}">
                <a16:creationId xmlns:a16="http://schemas.microsoft.com/office/drawing/2014/main" id="{7CB3D97C-E432-6BCF-73C7-8534BE5625FC}"/>
              </a:ext>
            </a:extLst>
          </p:cNvPr>
          <p:cNvPicPr>
            <a:picLocks/>
          </p:cNvPicPr>
          <p:nvPr userDrawn="1"/>
        </p:nvPicPr>
        <p:blipFill>
          <a:blip r:embed="rId3"/>
          <a:stretch>
            <a:fillRect/>
          </a:stretch>
        </p:blipFill>
        <p:spPr>
          <a:xfrm>
            <a:off x="5659749" y="6318001"/>
            <a:ext cx="1324966" cy="421253"/>
          </a:xfrm>
          <a:prstGeom prst="rect">
            <a:avLst/>
          </a:prstGeom>
        </p:spPr>
      </p:pic>
      <p:sp>
        <p:nvSpPr>
          <p:cNvPr id="12" name="Titel" descr="{&quot;templafy&quot;:{&quot;id&quot;:&quot;7fcbfbd0-c04a-47b0-a43d-7508601f2b52&quot;}}">
            <a:extLst>
              <a:ext uri="{FF2B5EF4-FFF2-40B4-BE49-F238E27FC236}">
                <a16:creationId xmlns:a16="http://schemas.microsoft.com/office/drawing/2014/main" id="{390EF528-08DA-F48D-6792-7556302B9D71}"/>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3" name="Navn" descr="{&quot;templafy&quot;:{&quot;id&quot;:&quot;59dc59a7-3e6d-4143-b3c6-e6987a680eea&quot;}}">
            <a:extLst>
              <a:ext uri="{FF2B5EF4-FFF2-40B4-BE49-F238E27FC236}">
                <a16:creationId xmlns:a16="http://schemas.microsoft.com/office/drawing/2014/main" id="{FC70ECC4-F086-4338-54CC-B924F0AD4CF8}"/>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4" name="Dato" descr="{&quot;templafy&quot;:{&quot;id&quot;:&quot;ba9fd7df-dcea-482b-b130-04125d8797ae&quot;}}">
            <a:extLst>
              <a:ext uri="{FF2B5EF4-FFF2-40B4-BE49-F238E27FC236}">
                <a16:creationId xmlns:a16="http://schemas.microsoft.com/office/drawing/2014/main" id="{435EFA30-834E-5872-DC4D-0C66F0CBD6F5}"/>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a:p>
        </p:txBody>
      </p:sp>
      <p:sp>
        <p:nvSpPr>
          <p:cNvPr id="3" name="Titel 1">
            <a:extLst>
              <a:ext uri="{FF2B5EF4-FFF2-40B4-BE49-F238E27FC236}">
                <a16:creationId xmlns:a16="http://schemas.microsoft.com/office/drawing/2014/main" id="{5706F69D-D578-9942-BE77-6C6868C8C244}"/>
              </a:ext>
            </a:extLst>
          </p:cNvPr>
          <p:cNvSpPr>
            <a:spLocks noGrp="1"/>
          </p:cNvSpPr>
          <p:nvPr>
            <p:ph type="title" hasCustomPrompt="1"/>
          </p:nvPr>
        </p:nvSpPr>
        <p:spPr>
          <a:xfrm>
            <a:off x="1127126" y="872078"/>
            <a:ext cx="10371600" cy="826910"/>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3535F46E-4C71-DB2B-F6F1-3B9D207067FD}"/>
              </a:ext>
            </a:extLst>
          </p:cNvPr>
          <p:cNvSpPr>
            <a:spLocks noGrp="1"/>
          </p:cNvSpPr>
          <p:nvPr>
            <p:ph idx="1" hasCustomPrompt="1"/>
          </p:nvPr>
        </p:nvSpPr>
        <p:spPr>
          <a:xfrm>
            <a:off x="1127126" y="1989138"/>
            <a:ext cx="3214800" cy="3708400"/>
          </a:xfrm>
        </p:spPr>
        <p:txBody>
          <a:bodyPr vert="horz" lIns="0" tIns="0" rIns="0" bIns="0" rtlCol="0">
            <a:noAutofit/>
          </a:bodyPr>
          <a:lstStyle>
            <a:lvl1pPr marL="126000" indent="-126000">
              <a:defRPr lang="da-DK" sz="1800" noProof="0" dirty="0"/>
            </a:lvl1pPr>
            <a:lvl2pPr marL="450000" indent="-108000">
              <a:defRPr lang="da-DK" sz="1600" noProof="0" dirty="0"/>
            </a:lvl2pPr>
            <a:lvl3pPr marL="810000" indent="-108000">
              <a:defRPr lang="da-DK" sz="1400" noProof="0" dirty="0"/>
            </a:lvl3pPr>
            <a:lvl4pPr marL="1152000" indent="-90000">
              <a:defRPr lang="da-DK" sz="1200" noProof="0" dirty="0"/>
            </a:lvl4pPr>
            <a:lvl5pPr marL="1512000" indent="-90000">
              <a:defRPr lang="da-DK" sz="1000" noProof="0" dirty="0"/>
            </a:lvl5pPr>
            <a:lvl6pPr marL="1872000">
              <a:defRPr lang="da-DK" sz="1000" noProof="0" dirty="0"/>
            </a:lvl6pPr>
            <a:lvl7pPr marL="2232000">
              <a:defRPr lang="da-DK" sz="1000" noProof="0" dirty="0"/>
            </a:lvl7pPr>
            <a:lvl8pPr marL="2592000">
              <a:defRPr lang="da-DK" sz="1000" noProof="0" dirty="0"/>
            </a:lvl8pPr>
            <a:lvl9pPr marL="2952000">
              <a:defRPr lang="da-DK" sz="1000" noProof="0" dirty="0"/>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5" name="Pladsholder til indhold 3">
            <a:extLst>
              <a:ext uri="{FF2B5EF4-FFF2-40B4-BE49-F238E27FC236}">
                <a16:creationId xmlns:a16="http://schemas.microsoft.com/office/drawing/2014/main" id="{49E6F244-DD0A-5385-CD38-6B185CA84A81}"/>
              </a:ext>
            </a:extLst>
          </p:cNvPr>
          <p:cNvSpPr>
            <a:spLocks noGrp="1"/>
          </p:cNvSpPr>
          <p:nvPr>
            <p:ph sz="half" idx="2" hasCustomPrompt="1"/>
          </p:nvPr>
        </p:nvSpPr>
        <p:spPr>
          <a:xfrm>
            <a:off x="4705526" y="1989138"/>
            <a:ext cx="3214800" cy="370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7" name="Pladsholder til indhold 4">
            <a:extLst>
              <a:ext uri="{FF2B5EF4-FFF2-40B4-BE49-F238E27FC236}">
                <a16:creationId xmlns:a16="http://schemas.microsoft.com/office/drawing/2014/main" id="{71F2C22B-7939-93E1-838F-A77CA8AC59FA}"/>
              </a:ext>
            </a:extLst>
          </p:cNvPr>
          <p:cNvSpPr>
            <a:spLocks noGrp="1"/>
          </p:cNvSpPr>
          <p:nvPr>
            <p:ph sz="half" idx="13" hasCustomPrompt="1"/>
          </p:nvPr>
        </p:nvSpPr>
        <p:spPr>
          <a:xfrm>
            <a:off x="8283926" y="1989138"/>
            <a:ext cx="3214800" cy="370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601797731"/>
      </p:ext>
    </p:extLst>
  </p:cSld>
  <p:clrMapOvr>
    <a:masterClrMapping/>
  </p:clrMapOvr>
  <p:extLst>
    <p:ext uri="{DCECCB84-F9BA-43D5-87BE-67443E8EF086}">
      <p15:sldGuideLst xmlns:p15="http://schemas.microsoft.com/office/powerpoint/2012/main">
        <p15:guide id="1" orient="horz" pos="548">
          <p15:clr>
            <a:srgbClr val="A4A3A4"/>
          </p15:clr>
        </p15:guide>
        <p15:guide id="2" pos="2734">
          <p15:clr>
            <a:srgbClr val="A4A3A4"/>
          </p15:clr>
        </p15:guide>
        <p15:guide id="3" pos="2963">
          <p15:clr>
            <a:srgbClr val="A4A3A4"/>
          </p15:clr>
        </p15:guide>
        <p15:guide id="4" pos="4988">
          <p15:clr>
            <a:srgbClr val="A4A3A4"/>
          </p15:clr>
        </p15:guide>
        <p15:guide id="5" pos="5215">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re tekstspalter">
    <p:spTree>
      <p:nvGrpSpPr>
        <p:cNvPr id="1" name=""/>
        <p:cNvGrpSpPr/>
        <p:nvPr/>
      </p:nvGrpSpPr>
      <p:grpSpPr>
        <a:xfrm>
          <a:off x="0" y="0"/>
          <a:ext cx="0" cy="0"/>
          <a:chOff x="0" y="0"/>
          <a:chExt cx="0" cy="0"/>
        </a:xfrm>
      </p:grpSpPr>
      <p:sp>
        <p:nvSpPr>
          <p:cNvPr id="2" name="Footer Placeholder 3" hidden="1">
            <a:extLst>
              <a:ext uri="{FF2B5EF4-FFF2-40B4-BE49-F238E27FC236}">
                <a16:creationId xmlns:a16="http://schemas.microsoft.com/office/drawing/2014/main" id="{D6E8FA21-6E2F-6595-2596-174E419CD573}"/>
              </a:ext>
            </a:extLst>
          </p:cNvPr>
          <p:cNvSpPr>
            <a:spLocks noGrp="1"/>
          </p:cNvSpPr>
          <p:nvPr>
            <p:ph type="ftr" sz="quarter" idx="11"/>
          </p:nvPr>
        </p:nvSpPr>
        <p:spPr>
          <a:xfrm>
            <a:off x="0" y="6847200"/>
            <a:ext cx="0" cy="0"/>
          </a:xfrm>
        </p:spPr>
        <p:txBody>
          <a:bodyPr/>
          <a:lstStyle/>
          <a:p>
            <a:endParaRPr lang="en-GB"/>
          </a:p>
        </p:txBody>
      </p:sp>
      <p:sp>
        <p:nvSpPr>
          <p:cNvPr id="17" name="Date Placeholder 4" hidden="1">
            <a:extLst>
              <a:ext uri="{FF2B5EF4-FFF2-40B4-BE49-F238E27FC236}">
                <a16:creationId xmlns:a16="http://schemas.microsoft.com/office/drawing/2014/main" id="{E99B5C91-2C19-9947-3DA4-3BA273322814}"/>
              </a:ext>
            </a:extLst>
          </p:cNvPr>
          <p:cNvSpPr>
            <a:spLocks noGrp="1"/>
          </p:cNvSpPr>
          <p:nvPr>
            <p:ph type="dt" sz="half" idx="15"/>
          </p:nvPr>
        </p:nvSpPr>
        <p:spPr>
          <a:xfrm>
            <a:off x="0" y="6847200"/>
            <a:ext cx="0" cy="0"/>
          </a:xfrm>
        </p:spPr>
        <p:txBody>
          <a:bodyPr/>
          <a:lstStyle/>
          <a:p>
            <a:endParaRPr lang="da-DK" dirty="0"/>
          </a:p>
        </p:txBody>
      </p:sp>
      <p:sp>
        <p:nvSpPr>
          <p:cNvPr id="20" name="Rektangel 19">
            <a:extLst>
              <a:ext uri="{FF2B5EF4-FFF2-40B4-BE49-F238E27FC236}">
                <a16:creationId xmlns:a16="http://schemas.microsoft.com/office/drawing/2014/main" id="{93E31414-1225-47F8-9252-4C3DEBA2397D}"/>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0" name="Logoimage" descr="{&quot;templafy&quot;:{&quot;id&quot;:&quot;74142293-3da4-4e18-8e07-80cba117d785&quot;}}">
            <a:extLst>
              <a:ext uri="{FF2B5EF4-FFF2-40B4-BE49-F238E27FC236}">
                <a16:creationId xmlns:a16="http://schemas.microsoft.com/office/drawing/2014/main" id="{B56A8B15-6CAF-4D1D-D1F4-478A70238895}"/>
              </a:ext>
            </a:extLst>
          </p:cNvPr>
          <p:cNvPicPr>
            <a:picLocks/>
          </p:cNvPicPr>
          <p:nvPr userDrawn="1"/>
        </p:nvPicPr>
        <p:blipFill>
          <a:blip r:embed="rId2"/>
          <a:stretch>
            <a:fillRect/>
          </a:stretch>
        </p:blipFill>
        <p:spPr>
          <a:xfrm>
            <a:off x="608" y="5712381"/>
            <a:ext cx="687686" cy="687686"/>
          </a:xfrm>
          <a:prstGeom prst="rect">
            <a:avLst/>
          </a:prstGeom>
        </p:spPr>
      </p:pic>
      <p:sp>
        <p:nvSpPr>
          <p:cNvPr id="11" name="Virksomhed" descr="{&quot;templafy&quot;:{&quot;id&quot;:&quot;4bd064f3-e6c9-4e0c-8764-2c86b83fe947&quot;}}">
            <a:extLst>
              <a:ext uri="{FF2B5EF4-FFF2-40B4-BE49-F238E27FC236}">
                <a16:creationId xmlns:a16="http://schemas.microsoft.com/office/drawing/2014/main" id="{BF420F3B-5815-A093-4592-10F9948E3B2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CenterFreeText" descr="{&quot;templafy&quot;:{&quot;id&quot;:&quot;a479ec17-d1f9-4749-b4f1-7608c89afe11&quot;}}">
            <a:extLst>
              <a:ext uri="{FF2B5EF4-FFF2-40B4-BE49-F238E27FC236}">
                <a16:creationId xmlns:a16="http://schemas.microsoft.com/office/drawing/2014/main" id="{EC99CBDC-1856-A4D6-3238-6FBD66719BB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3" name="Center" descr="{&quot;templafy&quot;:{&quot;id&quot;:&quot;044217af-b79b-4727-ae8d-e31f621d00ee&quot;}}" hidden="1">
            <a:extLst>
              <a:ext uri="{FF2B5EF4-FFF2-40B4-BE49-F238E27FC236}">
                <a16:creationId xmlns:a16="http://schemas.microsoft.com/office/drawing/2014/main" id="{ACDA0C44-E9ED-1AEC-6830-4F66C0FB4E1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15" name="ExtralogoTopimage" descr="{&quot;templafy&quot;:{&quot;id&quot;:&quot;33bf81d8-5ca1-4cd1-9ffe-ac0933543fae&quot;}}">
            <a:extLst>
              <a:ext uri="{FF2B5EF4-FFF2-40B4-BE49-F238E27FC236}">
                <a16:creationId xmlns:a16="http://schemas.microsoft.com/office/drawing/2014/main" id="{B183ABF2-CC83-1329-06E6-7C91FDB19B91}"/>
              </a:ext>
            </a:extLst>
          </p:cNvPr>
          <p:cNvPicPr>
            <a:picLocks/>
          </p:cNvPicPr>
          <p:nvPr userDrawn="1"/>
        </p:nvPicPr>
        <p:blipFill>
          <a:blip r:embed="rId3"/>
          <a:stretch>
            <a:fillRect/>
          </a:stretch>
        </p:blipFill>
        <p:spPr>
          <a:xfrm>
            <a:off x="9957600" y="97201"/>
            <a:ext cx="2178272" cy="684085"/>
          </a:xfrm>
          <a:prstGeom prst="rect">
            <a:avLst/>
          </a:prstGeom>
        </p:spPr>
      </p:pic>
      <p:pic>
        <p:nvPicPr>
          <p:cNvPr id="22" name="ExtralogoBottomimage" descr="{&quot;templafy&quot;:{&quot;id&quot;:&quot;6cf6379b-c141-435f-a97b-0a5169a7952c&quot;}}">
            <a:extLst>
              <a:ext uri="{FF2B5EF4-FFF2-40B4-BE49-F238E27FC236}">
                <a16:creationId xmlns:a16="http://schemas.microsoft.com/office/drawing/2014/main" id="{1E90B3DF-1904-0C97-CA2C-241941D10D1D}"/>
              </a:ext>
            </a:extLst>
          </p:cNvPr>
          <p:cNvPicPr>
            <a:picLocks/>
          </p:cNvPicPr>
          <p:nvPr userDrawn="1"/>
        </p:nvPicPr>
        <p:blipFill>
          <a:blip r:embed="rId3"/>
          <a:stretch>
            <a:fillRect/>
          </a:stretch>
        </p:blipFill>
        <p:spPr>
          <a:xfrm>
            <a:off x="5659749" y="6318001"/>
            <a:ext cx="1324966" cy="421253"/>
          </a:xfrm>
          <a:prstGeom prst="rect">
            <a:avLst/>
          </a:prstGeom>
        </p:spPr>
      </p:pic>
      <p:sp>
        <p:nvSpPr>
          <p:cNvPr id="16" name="Titel" descr="{&quot;templafy&quot;:{&quot;id&quot;:&quot;3c231c1f-f4ef-44ab-9d3c-28e760e4586d&quot;}}">
            <a:extLst>
              <a:ext uri="{FF2B5EF4-FFF2-40B4-BE49-F238E27FC236}">
                <a16:creationId xmlns:a16="http://schemas.microsoft.com/office/drawing/2014/main" id="{48FFF43D-2B85-A1D3-1FAB-619324B2F21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8" name="Navn" descr="{&quot;templafy&quot;:{&quot;id&quot;:&quot;00b30469-3fe6-438f-bd28-67865d748713&quot;}}">
            <a:extLst>
              <a:ext uri="{FF2B5EF4-FFF2-40B4-BE49-F238E27FC236}">
                <a16:creationId xmlns:a16="http://schemas.microsoft.com/office/drawing/2014/main" id="{9A0CC2C1-9FCA-BB54-5FC2-1241DE6A7EE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9" name="Dato" descr="{&quot;templafy&quot;:{&quot;id&quot;:&quot;5add4658-9969-494d-9bbf-95fe12576586&quot;}}">
            <a:extLst>
              <a:ext uri="{FF2B5EF4-FFF2-40B4-BE49-F238E27FC236}">
                <a16:creationId xmlns:a16="http://schemas.microsoft.com/office/drawing/2014/main" id="{72EE406B-BDF2-E366-AB99-E3C78E5C601E}"/>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1127124" y="872078"/>
            <a:ext cx="10371600" cy="826910"/>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11271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8103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64935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3024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9176724" y="1989137"/>
            <a:ext cx="2322000" cy="3708401"/>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1044309727"/>
      </p:ext>
    </p:extLst>
  </p:cSld>
  <p:clrMapOvr>
    <a:masterClrMapping/>
  </p:clrMapOvr>
  <p:extLst>
    <p:ext uri="{DCECCB84-F9BA-43D5-87BE-67443E8EF086}">
      <p15:sldGuideLst xmlns:p15="http://schemas.microsoft.com/office/powerpoint/2012/main">
        <p15:guide id="1" orient="horz" pos="548">
          <p15:clr>
            <a:srgbClr val="A4A3A4"/>
          </p15:clr>
        </p15:guide>
        <p15:guide id="2" pos="2172">
          <p15:clr>
            <a:srgbClr val="A4A3A4"/>
          </p15:clr>
        </p15:guide>
        <p15:guide id="3" pos="2399">
          <p15:clr>
            <a:srgbClr val="A4A3A4"/>
          </p15:clr>
        </p15:guide>
        <p15:guide id="4" pos="5553">
          <p15:clr>
            <a:srgbClr val="A4A3A4"/>
          </p15:clr>
        </p15:guide>
        <p15:guide id="5" pos="5780">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re spalter - foto &amp; tekst">
    <p:spTree>
      <p:nvGrpSpPr>
        <p:cNvPr id="1" name=""/>
        <p:cNvGrpSpPr/>
        <p:nvPr/>
      </p:nvGrpSpPr>
      <p:grpSpPr>
        <a:xfrm>
          <a:off x="0" y="0"/>
          <a:ext cx="0" cy="0"/>
          <a:chOff x="0" y="0"/>
          <a:chExt cx="0" cy="0"/>
        </a:xfrm>
      </p:grpSpPr>
      <p:sp>
        <p:nvSpPr>
          <p:cNvPr id="22" name="Footer Placeholder 3" hidden="1">
            <a:extLst>
              <a:ext uri="{FF2B5EF4-FFF2-40B4-BE49-F238E27FC236}">
                <a16:creationId xmlns:a16="http://schemas.microsoft.com/office/drawing/2014/main" id="{A0298306-FEFE-FC79-BDB9-82F08009AF78}"/>
              </a:ext>
            </a:extLst>
          </p:cNvPr>
          <p:cNvSpPr>
            <a:spLocks noGrp="1"/>
          </p:cNvSpPr>
          <p:nvPr>
            <p:ph type="ftr" sz="quarter" idx="11"/>
          </p:nvPr>
        </p:nvSpPr>
        <p:spPr>
          <a:xfrm>
            <a:off x="0" y="6847200"/>
            <a:ext cx="0" cy="0"/>
          </a:xfrm>
        </p:spPr>
        <p:txBody>
          <a:bodyPr/>
          <a:lstStyle/>
          <a:p>
            <a:endParaRPr lang="en-GB"/>
          </a:p>
        </p:txBody>
      </p:sp>
      <p:sp>
        <p:nvSpPr>
          <p:cNvPr id="23" name="Date Placeholder 4" hidden="1">
            <a:extLst>
              <a:ext uri="{FF2B5EF4-FFF2-40B4-BE49-F238E27FC236}">
                <a16:creationId xmlns:a16="http://schemas.microsoft.com/office/drawing/2014/main" id="{C513C651-498D-86FD-657D-5909DA7ABB5F}"/>
              </a:ext>
            </a:extLst>
          </p:cNvPr>
          <p:cNvSpPr>
            <a:spLocks noGrp="1"/>
          </p:cNvSpPr>
          <p:nvPr>
            <p:ph type="dt" sz="half" idx="26"/>
          </p:nvPr>
        </p:nvSpPr>
        <p:spPr>
          <a:xfrm>
            <a:off x="0" y="6847200"/>
            <a:ext cx="0" cy="0"/>
          </a:xfrm>
        </p:spPr>
        <p:txBody>
          <a:bodyPr/>
          <a:lstStyle/>
          <a:p>
            <a:endParaRPr lang="da-DK" dirty="0"/>
          </a:p>
        </p:txBody>
      </p:sp>
      <p:sp>
        <p:nvSpPr>
          <p:cNvPr id="24" name="Rektangel 19">
            <a:extLst>
              <a:ext uri="{FF2B5EF4-FFF2-40B4-BE49-F238E27FC236}">
                <a16:creationId xmlns:a16="http://schemas.microsoft.com/office/drawing/2014/main" id="{A546CCD1-DD8D-BDB4-0758-7C786C631366}"/>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0" name="Logoimage" descr="{&quot;templafy&quot;:{&quot;id&quot;:&quot;d6af2e57-7440-441e-aeab-4a5515a5cf61&quot;}}">
            <a:extLst>
              <a:ext uri="{FF2B5EF4-FFF2-40B4-BE49-F238E27FC236}">
                <a16:creationId xmlns:a16="http://schemas.microsoft.com/office/drawing/2014/main" id="{C4984B9E-11FF-5582-153B-B9B549A281A8}"/>
              </a:ext>
            </a:extLst>
          </p:cNvPr>
          <p:cNvPicPr>
            <a:picLocks/>
          </p:cNvPicPr>
          <p:nvPr userDrawn="1"/>
        </p:nvPicPr>
        <p:blipFill>
          <a:blip r:embed="rId2"/>
          <a:stretch>
            <a:fillRect/>
          </a:stretch>
        </p:blipFill>
        <p:spPr>
          <a:xfrm>
            <a:off x="608" y="5712381"/>
            <a:ext cx="687686" cy="687686"/>
          </a:xfrm>
          <a:prstGeom prst="rect">
            <a:avLst/>
          </a:prstGeom>
        </p:spPr>
      </p:pic>
      <p:sp>
        <p:nvSpPr>
          <p:cNvPr id="11" name="Virksomhed" descr="{&quot;templafy&quot;:{&quot;id&quot;:&quot;7e42709b-a48a-46bd-b7e3-0bded6447f04&quot;}}">
            <a:extLst>
              <a:ext uri="{FF2B5EF4-FFF2-40B4-BE49-F238E27FC236}">
                <a16:creationId xmlns:a16="http://schemas.microsoft.com/office/drawing/2014/main" id="{BF420F3B-5815-A093-4592-10F9948E3B25}"/>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2" name="CenterFreeText" descr="{&quot;templafy&quot;:{&quot;id&quot;:&quot;bf903271-5718-44d4-be15-2247ddcef2d9&quot;}}">
            <a:extLst>
              <a:ext uri="{FF2B5EF4-FFF2-40B4-BE49-F238E27FC236}">
                <a16:creationId xmlns:a16="http://schemas.microsoft.com/office/drawing/2014/main" id="{EC99CBDC-1856-A4D6-3238-6FBD66719BB8}"/>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3" name="Center" descr="{&quot;templafy&quot;:{&quot;id&quot;:&quot;beb5782f-ec9e-4800-b74f-5c5ca15bedcc&quot;}}" hidden="1">
            <a:extLst>
              <a:ext uri="{FF2B5EF4-FFF2-40B4-BE49-F238E27FC236}">
                <a16:creationId xmlns:a16="http://schemas.microsoft.com/office/drawing/2014/main" id="{ACDA0C44-E9ED-1AEC-6830-4F66C0FB4E13}"/>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pic>
        <p:nvPicPr>
          <p:cNvPr id="15" name="ExtralogoTopimage" descr="{&quot;templafy&quot;:{&quot;id&quot;:&quot;e01f535a-5415-44ef-add0-9b7efcd6a470&quot;}}">
            <a:extLst>
              <a:ext uri="{FF2B5EF4-FFF2-40B4-BE49-F238E27FC236}">
                <a16:creationId xmlns:a16="http://schemas.microsoft.com/office/drawing/2014/main" id="{45065752-8232-3EA6-2CE7-872ACF05CD0D}"/>
              </a:ext>
            </a:extLst>
          </p:cNvPr>
          <p:cNvPicPr>
            <a:picLocks/>
          </p:cNvPicPr>
          <p:nvPr userDrawn="1"/>
        </p:nvPicPr>
        <p:blipFill>
          <a:blip r:embed="rId3"/>
          <a:stretch>
            <a:fillRect/>
          </a:stretch>
        </p:blipFill>
        <p:spPr>
          <a:xfrm>
            <a:off x="9957600" y="97201"/>
            <a:ext cx="2178272" cy="684085"/>
          </a:xfrm>
          <a:prstGeom prst="rect">
            <a:avLst/>
          </a:prstGeom>
        </p:spPr>
      </p:pic>
      <p:pic>
        <p:nvPicPr>
          <p:cNvPr id="26" name="ExtralogoBottomimage" descr="{&quot;templafy&quot;:{&quot;id&quot;:&quot;a46409dc-a59c-47e7-8199-2d157a7efd82&quot;}}">
            <a:extLst>
              <a:ext uri="{FF2B5EF4-FFF2-40B4-BE49-F238E27FC236}">
                <a16:creationId xmlns:a16="http://schemas.microsoft.com/office/drawing/2014/main" id="{632630C1-F93E-AC7C-E391-7C269EE1C6A9}"/>
              </a:ext>
            </a:extLst>
          </p:cNvPr>
          <p:cNvPicPr>
            <a:picLocks/>
          </p:cNvPicPr>
          <p:nvPr userDrawn="1"/>
        </p:nvPicPr>
        <p:blipFill>
          <a:blip r:embed="rId3"/>
          <a:stretch>
            <a:fillRect/>
          </a:stretch>
        </p:blipFill>
        <p:spPr>
          <a:xfrm>
            <a:off x="5659749" y="6318001"/>
            <a:ext cx="1324966" cy="421253"/>
          </a:xfrm>
          <a:prstGeom prst="rect">
            <a:avLst/>
          </a:prstGeom>
        </p:spPr>
      </p:pic>
      <p:sp>
        <p:nvSpPr>
          <p:cNvPr id="16" name="Titel" descr="{&quot;templafy&quot;:{&quot;id&quot;:&quot;911a8f27-ff8a-41ab-ab74-4ba42f23cffd&quot;}}">
            <a:extLst>
              <a:ext uri="{FF2B5EF4-FFF2-40B4-BE49-F238E27FC236}">
                <a16:creationId xmlns:a16="http://schemas.microsoft.com/office/drawing/2014/main" id="{48FFF43D-2B85-A1D3-1FAB-619324B2F215}"/>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8" name="Navn" descr="{&quot;templafy&quot;:{&quot;id&quot;:&quot;6035d705-6185-4333-8049-631f91334601&quot;}}">
            <a:extLst>
              <a:ext uri="{FF2B5EF4-FFF2-40B4-BE49-F238E27FC236}">
                <a16:creationId xmlns:a16="http://schemas.microsoft.com/office/drawing/2014/main" id="{9A0CC2C1-9FCA-BB54-5FC2-1241DE6A7EE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9" name="Dato" descr="{&quot;templafy&quot;:{&quot;id&quot;:&quot;20e15394-9d8a-48f6-8579-0b83fec742f3&quot;}}">
            <a:extLst>
              <a:ext uri="{FF2B5EF4-FFF2-40B4-BE49-F238E27FC236}">
                <a16:creationId xmlns:a16="http://schemas.microsoft.com/office/drawing/2014/main" id="{72EE406B-BDF2-E366-AB99-E3C78E5C601E}"/>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1127124" y="872078"/>
            <a:ext cx="10371600" cy="826910"/>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11271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 name="Pladsholder til billede 2">
            <a:extLst>
              <a:ext uri="{FF2B5EF4-FFF2-40B4-BE49-F238E27FC236}">
                <a16:creationId xmlns:a16="http://schemas.microsoft.com/office/drawing/2014/main" id="{8B1C1857-CF7F-4FB3-D4BA-AD6EF25A5FFA}"/>
              </a:ext>
            </a:extLst>
          </p:cNvPr>
          <p:cNvSpPr>
            <a:spLocks noGrp="1"/>
          </p:cNvSpPr>
          <p:nvPr>
            <p:ph type="pic" sz="quarter" idx="22" hasCustomPrompt="1"/>
          </p:nvPr>
        </p:nvSpPr>
        <p:spPr>
          <a:xfrm>
            <a:off x="1127124"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8103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17" name="Pladsholder til billede 3">
            <a:extLst>
              <a:ext uri="{FF2B5EF4-FFF2-40B4-BE49-F238E27FC236}">
                <a16:creationId xmlns:a16="http://schemas.microsoft.com/office/drawing/2014/main" id="{2ECD75EE-FA66-41A2-A757-AB1AFB101579}"/>
              </a:ext>
            </a:extLst>
          </p:cNvPr>
          <p:cNvSpPr>
            <a:spLocks noGrp="1"/>
          </p:cNvSpPr>
          <p:nvPr>
            <p:ph type="pic" sz="quarter" idx="23" hasCustomPrompt="1"/>
          </p:nvPr>
        </p:nvSpPr>
        <p:spPr>
          <a:xfrm>
            <a:off x="3810323"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64935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3024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0" name="Pladsholder til billede 4">
            <a:extLst>
              <a:ext uri="{FF2B5EF4-FFF2-40B4-BE49-F238E27FC236}">
                <a16:creationId xmlns:a16="http://schemas.microsoft.com/office/drawing/2014/main" id="{54F2624D-77EB-CC8D-8E80-D062C6AE711A}"/>
              </a:ext>
            </a:extLst>
          </p:cNvPr>
          <p:cNvSpPr>
            <a:spLocks noGrp="1"/>
          </p:cNvSpPr>
          <p:nvPr>
            <p:ph type="pic" sz="quarter" idx="24" hasCustomPrompt="1"/>
          </p:nvPr>
        </p:nvSpPr>
        <p:spPr>
          <a:xfrm>
            <a:off x="6491288"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9176724" y="4349931"/>
            <a:ext cx="2322000" cy="1347607"/>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p:txBody>
      </p:sp>
      <p:sp>
        <p:nvSpPr>
          <p:cNvPr id="21" name="Pladsholder til billede 5">
            <a:extLst>
              <a:ext uri="{FF2B5EF4-FFF2-40B4-BE49-F238E27FC236}">
                <a16:creationId xmlns:a16="http://schemas.microsoft.com/office/drawing/2014/main" id="{CF000555-F63D-737C-05B0-6D976BDBCC1C}"/>
              </a:ext>
            </a:extLst>
          </p:cNvPr>
          <p:cNvSpPr>
            <a:spLocks noGrp="1"/>
          </p:cNvSpPr>
          <p:nvPr>
            <p:ph type="pic" sz="quarter" idx="25" hasCustomPrompt="1"/>
          </p:nvPr>
        </p:nvSpPr>
        <p:spPr>
          <a:xfrm>
            <a:off x="9175750" y="1990800"/>
            <a:ext cx="2322000" cy="2227188"/>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2695041040"/>
      </p:ext>
    </p:extLst>
  </p:cSld>
  <p:clrMapOvr>
    <a:masterClrMapping/>
  </p:clrMapOvr>
  <p:extLst>
    <p:ext uri="{DCECCB84-F9BA-43D5-87BE-67443E8EF086}">
      <p15:sldGuideLst xmlns:p15="http://schemas.microsoft.com/office/powerpoint/2012/main">
        <p15:guide id="1" orient="horz" pos="548">
          <p15:clr>
            <a:srgbClr val="A4A3A4"/>
          </p15:clr>
        </p15:guide>
        <p15:guide id="2" pos="2172">
          <p15:clr>
            <a:srgbClr val="A4A3A4"/>
          </p15:clr>
        </p15:guide>
        <p15:guide id="3" pos="2399">
          <p15:clr>
            <a:srgbClr val="A4A3A4"/>
          </p15:clr>
        </p15:guide>
        <p15:guide id="4" pos="5553">
          <p15:clr>
            <a:srgbClr val="A4A3A4"/>
          </p15:clr>
        </p15:guide>
        <p15:guide id="5" pos="5780">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amp; foto/grafik">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37" name="Rektangel 36">
            <a:extLst>
              <a:ext uri="{FF2B5EF4-FFF2-40B4-BE49-F238E27FC236}">
                <a16:creationId xmlns:a16="http://schemas.microsoft.com/office/drawing/2014/main" id="{0307BEAD-FDC0-4FB2-B49D-C1D92AB629E0}"/>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4" name="Logoimage" descr="{&quot;templafy&quot;:{&quot;id&quot;:&quot;5d0eb98e-281c-4c8b-b879-bb3725b5b7c0&quot;}}">
            <a:extLst>
              <a:ext uri="{FF2B5EF4-FFF2-40B4-BE49-F238E27FC236}">
                <a16:creationId xmlns:a16="http://schemas.microsoft.com/office/drawing/2014/main" id="{C24C3A36-2145-2CF5-19AA-EB7C1A8D01AC}"/>
              </a:ext>
            </a:extLst>
          </p:cNvPr>
          <p:cNvPicPr>
            <a:picLocks/>
          </p:cNvPicPr>
          <p:nvPr userDrawn="1"/>
        </p:nvPicPr>
        <p:blipFill>
          <a:blip r:embed="rId2"/>
          <a:stretch>
            <a:fillRect/>
          </a:stretch>
        </p:blipFill>
        <p:spPr>
          <a:xfrm>
            <a:off x="608" y="5712381"/>
            <a:ext cx="687686" cy="687686"/>
          </a:xfrm>
          <a:prstGeom prst="rect">
            <a:avLst/>
          </a:prstGeom>
        </p:spPr>
      </p:pic>
      <p:pic>
        <p:nvPicPr>
          <p:cNvPr id="9" name="ExtralogoBottomimage" descr="{&quot;templafy&quot;:{&quot;id&quot;:&quot;3e53ad41-7e32-4672-802b-7b1225640b1a&quot;}}">
            <a:extLst>
              <a:ext uri="{FF2B5EF4-FFF2-40B4-BE49-F238E27FC236}">
                <a16:creationId xmlns:a16="http://schemas.microsoft.com/office/drawing/2014/main" id="{D703298B-6ED5-81F5-19DA-30B0B9DB2EBB}"/>
              </a:ext>
            </a:extLst>
          </p:cNvPr>
          <p:cNvPicPr>
            <a:picLocks/>
          </p:cNvPicPr>
          <p:nvPr userDrawn="1"/>
        </p:nvPicPr>
        <p:blipFill>
          <a:blip r:embed="rId3"/>
          <a:stretch>
            <a:fillRect/>
          </a:stretch>
        </p:blipFill>
        <p:spPr>
          <a:xfrm>
            <a:off x="5659749" y="6318001"/>
            <a:ext cx="1324966" cy="421253"/>
          </a:xfrm>
          <a:prstGeom prst="rect">
            <a:avLst/>
          </a:prstGeom>
        </p:spPr>
      </p:pic>
      <p:pic>
        <p:nvPicPr>
          <p:cNvPr id="16" name="ExtralogoTopimage" descr="{&quot;templafy&quot;:{&quot;id&quot;:&quot;1a5a091f-7de6-454d-9825-f3eb3547b90d&quot;}}">
            <a:extLst>
              <a:ext uri="{FF2B5EF4-FFF2-40B4-BE49-F238E27FC236}">
                <a16:creationId xmlns:a16="http://schemas.microsoft.com/office/drawing/2014/main" id="{D79B29AF-EA72-5164-9832-89CC38885040}"/>
              </a:ext>
            </a:extLst>
          </p:cNvPr>
          <p:cNvPicPr>
            <a:picLocks/>
          </p:cNvPicPr>
          <p:nvPr userDrawn="1"/>
        </p:nvPicPr>
        <p:blipFill>
          <a:blip r:embed="rId3"/>
          <a:stretch>
            <a:fillRect/>
          </a:stretch>
        </p:blipFill>
        <p:spPr>
          <a:xfrm>
            <a:off x="9957600" y="97201"/>
            <a:ext cx="2178272" cy="684085"/>
          </a:xfrm>
          <a:prstGeom prst="rect">
            <a:avLst/>
          </a:prstGeom>
        </p:spPr>
      </p:pic>
      <p:sp>
        <p:nvSpPr>
          <p:cNvPr id="6" name="Virksomhed" descr="{&quot;templafy&quot;:{&quot;id&quot;:&quot;bb757cbb-a72e-4c13-8682-acc8d8d6f6a9&quot;}}">
            <a:extLst>
              <a:ext uri="{FF2B5EF4-FFF2-40B4-BE49-F238E27FC236}">
                <a16:creationId xmlns:a16="http://schemas.microsoft.com/office/drawing/2014/main" id="{90006F38-D602-0464-468A-715320F0B9BA}"/>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0" name="Titel" descr="{&quot;templafy&quot;:{&quot;id&quot;:&quot;502cc2f5-84f1-4529-81ed-e2dffbfe48ff&quot;}}">
            <a:extLst>
              <a:ext uri="{FF2B5EF4-FFF2-40B4-BE49-F238E27FC236}">
                <a16:creationId xmlns:a16="http://schemas.microsoft.com/office/drawing/2014/main" id="{E5392E6D-A960-0F47-F053-E72384FE6440}"/>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1" name="Navn" descr="{&quot;templafy&quot;:{&quot;id&quot;:&quot;5c9414be-cae9-40c5-b3b4-ed44e6aae520&quot;}}">
            <a:extLst>
              <a:ext uri="{FF2B5EF4-FFF2-40B4-BE49-F238E27FC236}">
                <a16:creationId xmlns:a16="http://schemas.microsoft.com/office/drawing/2014/main" id="{31CB95FC-BC8A-D17B-B5A3-4093AA03C1AD}"/>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2" name="Dato" descr="{&quot;templafy&quot;:{&quot;id&quot;:&quot;84a85c89-3cc1-467c-9477-da68185228a9&quot;}}">
            <a:extLst>
              <a:ext uri="{FF2B5EF4-FFF2-40B4-BE49-F238E27FC236}">
                <a16:creationId xmlns:a16="http://schemas.microsoft.com/office/drawing/2014/main" id="{2F2A97E3-54D3-A4A4-82DA-8BB45AA04A70}"/>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CenterFreeText" descr="{&quot;templafy&quot;:{&quot;id&quot;:&quot;64000a4d-c7e7-419b-8e3a-3966f1502342&quot;}}">
            <a:extLst>
              <a:ext uri="{FF2B5EF4-FFF2-40B4-BE49-F238E27FC236}">
                <a16:creationId xmlns:a16="http://schemas.microsoft.com/office/drawing/2014/main" id="{08B3095F-CB4F-0FC6-E258-E25EA00F174E}"/>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4" name="Center" descr="{&quot;templafy&quot;:{&quot;id&quot;:&quot;83a20a1a-7bbd-4ab1-b514-a00482e0c18b&quot;}}" hidden="1">
            <a:extLst>
              <a:ext uri="{FF2B5EF4-FFF2-40B4-BE49-F238E27FC236}">
                <a16:creationId xmlns:a16="http://schemas.microsoft.com/office/drawing/2014/main" id="{05695839-992D-54F9-642A-759453F9B6D6}"/>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43" name="Titel 1">
            <a:extLst>
              <a:ext uri="{FF2B5EF4-FFF2-40B4-BE49-F238E27FC236}">
                <a16:creationId xmlns:a16="http://schemas.microsoft.com/office/drawing/2014/main" id="{939893EA-43B4-43AB-A2B1-5287FEB45971}"/>
              </a:ext>
            </a:extLst>
          </p:cNvPr>
          <p:cNvSpPr>
            <a:spLocks noGrp="1"/>
          </p:cNvSpPr>
          <p:nvPr>
            <p:ph type="title" hasCustomPrompt="1"/>
          </p:nvPr>
        </p:nvSpPr>
        <p:spPr>
          <a:xfrm>
            <a:off x="1127126" y="1700213"/>
            <a:ext cx="5005388" cy="828000"/>
          </a:xfrm>
        </p:spPr>
        <p:txBody>
          <a:bodyPr/>
          <a:lstStyle>
            <a:lvl1pPr>
              <a:defRPr/>
            </a:lvl1pPr>
          </a:lstStyle>
          <a:p>
            <a:r>
              <a:rPr lang="da-DK" dirty="0"/>
              <a:t>Overskrift 28pt i max. to linjer teksten vokser opad</a:t>
            </a:r>
          </a:p>
        </p:txBody>
      </p:sp>
      <p:sp>
        <p:nvSpPr>
          <p:cNvPr id="45" name="Pladsholder til indhold 3">
            <a:extLst>
              <a:ext uri="{FF2B5EF4-FFF2-40B4-BE49-F238E27FC236}">
                <a16:creationId xmlns:a16="http://schemas.microsoft.com/office/drawing/2014/main" id="{43C927C7-BB40-4957-B24E-6E831BCE2C0D}"/>
              </a:ext>
            </a:extLst>
          </p:cNvPr>
          <p:cNvSpPr>
            <a:spLocks noGrp="1"/>
          </p:cNvSpPr>
          <p:nvPr>
            <p:ph sz="quarter" idx="14" hasCustomPrompt="1"/>
          </p:nvPr>
        </p:nvSpPr>
        <p:spPr>
          <a:xfrm>
            <a:off x="1127124" y="2818800"/>
            <a:ext cx="5005389" cy="2880000"/>
          </a:xfrm>
        </p:spPr>
        <p:txBody>
          <a:bodyPr/>
          <a:lstStyle>
            <a:lvl1pPr marL="0" indent="0">
              <a:buNone/>
              <a:defRPr sz="1800"/>
            </a:lvl1pPr>
            <a:lvl2pPr marL="627750" indent="-285750">
              <a:buFont typeface="Arial" panose="020B0604020202020204" pitchFamily="34" charset="0"/>
              <a:buChar char="•"/>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p:txBody>
      </p:sp>
      <p:sp>
        <p:nvSpPr>
          <p:cNvPr id="21" name="Pladsholder til billede 2">
            <a:extLst>
              <a:ext uri="{FF2B5EF4-FFF2-40B4-BE49-F238E27FC236}">
                <a16:creationId xmlns:a16="http://schemas.microsoft.com/office/drawing/2014/main" id="{9D1524E1-A0B6-4A31-98B3-230C59DD95FD}"/>
              </a:ext>
              <a:ext uri="{C183D7F6-B498-43B3-948B-1728B52AA6E4}">
                <adec:decorative xmlns:adec="http://schemas.microsoft.com/office/drawing/2017/decorative" val="1"/>
              </a:ext>
            </a:extLst>
          </p:cNvPr>
          <p:cNvSpPr>
            <a:spLocks noGrp="1"/>
          </p:cNvSpPr>
          <p:nvPr>
            <p:ph type="pic" sz="quarter" idx="17" hasCustomPrompt="1"/>
          </p:nvPr>
        </p:nvSpPr>
        <p:spPr>
          <a:xfrm>
            <a:off x="6501600" y="819053"/>
            <a:ext cx="4995075" cy="5276411"/>
          </a:xfrm>
        </p:spPr>
        <p:txBody>
          <a:bodyPr tIns="612000" anchor="ctr" anchorCtr="0"/>
          <a:lstStyle>
            <a:lvl1pPr marL="0" indent="0" algn="ctr">
              <a:buNone/>
              <a:defRPr sz="1400" baseline="0">
                <a:solidFill>
                  <a:schemeClr val="tx1"/>
                </a:solidFill>
              </a:defRPr>
            </a:lvl1pPr>
          </a:lstStyle>
          <a:p>
            <a:r>
              <a:rPr lang="da-DK" dirty="0"/>
              <a:t>Klik på ikon for at indsætte billede eller grafik</a:t>
            </a:r>
          </a:p>
        </p:txBody>
      </p:sp>
      <p:sp>
        <p:nvSpPr>
          <p:cNvPr id="8" name="Slide Number Placeholder 7">
            <a:extLst>
              <a:ext uri="{FF2B5EF4-FFF2-40B4-BE49-F238E27FC236}">
                <a16:creationId xmlns:a16="http://schemas.microsoft.com/office/drawing/2014/main" id="{219BE1E5-66C4-5F11-5280-1C2965857FB0}"/>
              </a:ext>
              <a:ext uri="{C183D7F6-B498-43B3-948B-1728B52AA6E4}">
                <adec:decorative xmlns:adec="http://schemas.microsoft.com/office/drawing/2017/decorative" val="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084250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amp; 4 x foto/grafik">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59A81804-D36B-0D64-E30F-0B8B10E718DE}"/>
              </a:ext>
              <a:ext uri="{C183D7F6-B498-43B3-948B-1728B52AA6E4}">
                <adec:decorative xmlns:adec="http://schemas.microsoft.com/office/drawing/2017/decorative" val="1"/>
              </a:ext>
            </a:extLst>
          </p:cNvPr>
          <p:cNvSpPr/>
          <p:nvPr userDrawn="1"/>
        </p:nvSpPr>
        <p:spPr>
          <a:xfrm>
            <a:off x="0" y="0"/>
            <a:ext cx="6876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7" name="Logoimage" descr="{&quot;templafy&quot;:{&quot;id&quot;:&quot;2a8b5e7e-af35-4faa-975b-6178d600a87f&quot;}}">
            <a:extLst>
              <a:ext uri="{FF2B5EF4-FFF2-40B4-BE49-F238E27FC236}">
                <a16:creationId xmlns:a16="http://schemas.microsoft.com/office/drawing/2014/main" id="{0823C238-99F2-47B2-1E22-57147427CC8A}"/>
              </a:ext>
            </a:extLst>
          </p:cNvPr>
          <p:cNvPicPr>
            <a:picLocks/>
          </p:cNvPicPr>
          <p:nvPr userDrawn="1"/>
        </p:nvPicPr>
        <p:blipFill>
          <a:blip r:embed="rId2"/>
          <a:stretch>
            <a:fillRect/>
          </a:stretch>
        </p:blipFill>
        <p:spPr>
          <a:xfrm>
            <a:off x="608" y="5712381"/>
            <a:ext cx="687686" cy="687686"/>
          </a:xfrm>
          <a:prstGeom prst="rect">
            <a:avLst/>
          </a:prstGeom>
        </p:spPr>
      </p:pic>
      <p:pic>
        <p:nvPicPr>
          <p:cNvPr id="9" name="ExtralogoBottomimage" descr="{&quot;templafy&quot;:{&quot;id&quot;:&quot;c1fc485d-532f-4236-be74-fec8c1658179&quot;}}">
            <a:extLst>
              <a:ext uri="{FF2B5EF4-FFF2-40B4-BE49-F238E27FC236}">
                <a16:creationId xmlns:a16="http://schemas.microsoft.com/office/drawing/2014/main" id="{BEC1DAFB-871F-0B91-EAF4-D89E8E6B506D}"/>
              </a:ext>
            </a:extLst>
          </p:cNvPr>
          <p:cNvPicPr>
            <a:picLocks/>
          </p:cNvPicPr>
          <p:nvPr userDrawn="1"/>
        </p:nvPicPr>
        <p:blipFill>
          <a:blip r:embed="rId3"/>
          <a:stretch>
            <a:fillRect/>
          </a:stretch>
        </p:blipFill>
        <p:spPr>
          <a:xfrm>
            <a:off x="5659749" y="6318001"/>
            <a:ext cx="1324966" cy="421253"/>
          </a:xfrm>
          <a:prstGeom prst="rect">
            <a:avLst/>
          </a:prstGeom>
        </p:spPr>
      </p:pic>
      <p:pic>
        <p:nvPicPr>
          <p:cNvPr id="23" name="ExtralogoTopimage" descr="{&quot;templafy&quot;:{&quot;id&quot;:&quot;29b01545-dc09-4849-9cd4-3cda9180240a&quot;}}">
            <a:extLst>
              <a:ext uri="{FF2B5EF4-FFF2-40B4-BE49-F238E27FC236}">
                <a16:creationId xmlns:a16="http://schemas.microsoft.com/office/drawing/2014/main" id="{C648D1D1-256E-65D3-2BB4-A31CB472E2A5}"/>
              </a:ext>
            </a:extLst>
          </p:cNvPr>
          <p:cNvPicPr>
            <a:picLocks/>
          </p:cNvPicPr>
          <p:nvPr userDrawn="1"/>
        </p:nvPicPr>
        <p:blipFill>
          <a:blip r:embed="rId3"/>
          <a:stretch>
            <a:fillRect/>
          </a:stretch>
        </p:blipFill>
        <p:spPr>
          <a:xfrm>
            <a:off x="9957600" y="97201"/>
            <a:ext cx="2178272" cy="684085"/>
          </a:xfrm>
          <a:prstGeom prst="rect">
            <a:avLst/>
          </a:prstGeom>
        </p:spPr>
      </p:pic>
      <p:sp>
        <p:nvSpPr>
          <p:cNvPr id="10" name="Virksomhed" descr="{&quot;templafy&quot;:{&quot;id&quot;:&quot;4f52140e-4d6c-4a5e-b4db-b8e7d3a030f7&quot;}}">
            <a:extLst>
              <a:ext uri="{FF2B5EF4-FFF2-40B4-BE49-F238E27FC236}">
                <a16:creationId xmlns:a16="http://schemas.microsoft.com/office/drawing/2014/main" id="{9DEAD66C-E808-AB49-CB5D-98D306F910C1}"/>
              </a:ext>
            </a:extLst>
          </p:cNvPr>
          <p:cNvSpPr txBox="1"/>
          <p:nvPr userDrawn="1"/>
        </p:nvSpPr>
        <p:spPr>
          <a:xfrm>
            <a:off x="1152000" y="207098"/>
            <a:ext cx="6120000" cy="215444"/>
          </a:xfrm>
          <a:prstGeom prst="rect">
            <a:avLst/>
          </a:prstGeom>
          <a:noFill/>
        </p:spPr>
        <p:txBody>
          <a:bodyPr wrap="square" lIns="0" tIns="0" rIns="0" bIns="0" rtlCol="0">
            <a:noAutofit/>
          </a:bodyPr>
          <a:lstStyle/>
          <a:p>
            <a:r>
              <a:rPr lang="da-DK" sz="1200" b="1" noProof="0" dirty="0">
                <a:solidFill>
                  <a:schemeClr val="accent3"/>
                </a:solidFill>
              </a:rPr>
              <a:t>Amager og Hvidovre Hospital</a:t>
            </a:r>
          </a:p>
        </p:txBody>
      </p:sp>
      <p:sp>
        <p:nvSpPr>
          <p:cNvPr id="11" name="Titel" descr="{&quot;templafy&quot;:{&quot;id&quot;:&quot;1ae006ce-2d9f-4ef8-adcd-e8b069e50046&quot;}}">
            <a:extLst>
              <a:ext uri="{FF2B5EF4-FFF2-40B4-BE49-F238E27FC236}">
                <a16:creationId xmlns:a16="http://schemas.microsoft.com/office/drawing/2014/main" id="{BD224E32-AFBB-9A0B-1BD7-AD1EFF924537}"/>
              </a:ext>
            </a:extLst>
          </p:cNvPr>
          <p:cNvSpPr txBox="1"/>
          <p:nvPr userDrawn="1"/>
        </p:nvSpPr>
        <p:spPr>
          <a:xfrm>
            <a:off x="1152000" y="6289200"/>
            <a:ext cx="3780000" cy="180000"/>
          </a:xfrm>
          <a:prstGeom prst="rect">
            <a:avLst/>
          </a:prstGeom>
          <a:noFill/>
        </p:spPr>
        <p:txBody>
          <a:bodyPr wrap="square" lIns="0" tIns="0" rIns="0" bIns="0" rtlCol="0">
            <a:noAutofit/>
          </a:bodyPr>
          <a:lstStyle/>
          <a:p>
            <a:endParaRPr/>
          </a:p>
        </p:txBody>
      </p:sp>
      <p:sp>
        <p:nvSpPr>
          <p:cNvPr id="12" name="Navn" descr="{&quot;templafy&quot;:{&quot;id&quot;:&quot;cdd8a268-40ef-4527-8b2e-c923327066cb&quot;}}">
            <a:extLst>
              <a:ext uri="{FF2B5EF4-FFF2-40B4-BE49-F238E27FC236}">
                <a16:creationId xmlns:a16="http://schemas.microsoft.com/office/drawing/2014/main" id="{17EE92DB-8798-07E2-276E-4F48EF0DD732}"/>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13" name="Dato" descr="{&quot;templafy&quot;:{&quot;id&quot;:&quot;cf1bf982-7302-4693-acbf-1f86e84eb405&quot;}}">
            <a:extLst>
              <a:ext uri="{FF2B5EF4-FFF2-40B4-BE49-F238E27FC236}">
                <a16:creationId xmlns:a16="http://schemas.microsoft.com/office/drawing/2014/main" id="{118B9469-B40E-D872-3EEB-7AC95F8F84F6}"/>
              </a:ext>
            </a:extLst>
          </p:cNvPr>
          <p:cNvSpPr txBox="1"/>
          <p:nvPr userDrawn="1"/>
        </p:nvSpPr>
        <p:spPr>
          <a:xfrm>
            <a:off x="8043600" y="6289200"/>
            <a:ext cx="3387600" cy="180000"/>
          </a:xfrm>
          <a:prstGeom prst="rect">
            <a:avLst/>
          </a:prstGeom>
          <a:noFill/>
        </p:spPr>
        <p:txBody>
          <a:bodyPr wrap="square" lIns="0" tIns="0" rIns="0" bIns="0" rtlCol="0">
            <a:noAutofit/>
          </a:bodyPr>
          <a:lstStyle/>
          <a:p>
            <a:pPr algn="r"/>
            <a:endParaRPr/>
          </a:p>
        </p:txBody>
      </p:sp>
      <p:sp>
        <p:nvSpPr>
          <p:cNvPr id="14" name="CenterFreeText" descr="{&quot;templafy&quot;:{&quot;id&quot;:&quot;4a824c14-c190-47f8-a3fb-c2530c81b94f&quot;}}">
            <a:extLst>
              <a:ext uri="{FF2B5EF4-FFF2-40B4-BE49-F238E27FC236}">
                <a16:creationId xmlns:a16="http://schemas.microsoft.com/office/drawing/2014/main" id="{6761E23E-066B-ABFB-DEC4-01D393A94FE2}"/>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200">
                <a:solidFill>
                  <a:schemeClr val="accent3"/>
                </a:solidFill>
              </a:rPr>
              <a:t>Direktionen</a:t>
            </a:r>
            <a:endParaRPr lang="en-GB" sz="1200" dirty="0">
              <a:solidFill>
                <a:schemeClr val="accent3"/>
              </a:solidFill>
            </a:endParaRPr>
          </a:p>
        </p:txBody>
      </p:sp>
      <p:sp>
        <p:nvSpPr>
          <p:cNvPr id="15" name="Center" descr="{&quot;templafy&quot;:{&quot;id&quot;:&quot;e82d57d4-512c-479a-bdd9-d12b86fbbeef&quot;}}" hidden="1">
            <a:extLst>
              <a:ext uri="{FF2B5EF4-FFF2-40B4-BE49-F238E27FC236}">
                <a16:creationId xmlns:a16="http://schemas.microsoft.com/office/drawing/2014/main" id="{2C012846-F490-E905-23F1-6DD42270285B}"/>
              </a:ext>
            </a:extLst>
          </p:cNvPr>
          <p:cNvSpPr txBox="1">
            <a:spLocks/>
          </p:cNvSpPr>
          <p:nvPr userDrawn="1"/>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1126799" y="871200"/>
            <a:ext cx="5004000" cy="1908000"/>
          </a:xfrm>
        </p:spPr>
        <p:txBody>
          <a:bodyPr/>
          <a:lstStyle/>
          <a:p>
            <a:r>
              <a:rPr lang="da-DK" dirty="0"/>
              <a:t>Overskrift 28pt i max. to linjer teksten vokser opad </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1127125" y="3070800"/>
            <a:ext cx="5004000" cy="2626738"/>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sz="1000"/>
            </a:lvl8pPr>
            <a:lvl9pPr marL="2952000">
              <a:defRPr sz="1000"/>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p:txBody>
      </p:sp>
      <p:sp>
        <p:nvSpPr>
          <p:cNvPr id="18" name="Pladsholder til billede 2">
            <a:extLst>
              <a:ext uri="{FF2B5EF4-FFF2-40B4-BE49-F238E27FC236}">
                <a16:creationId xmlns:a16="http://schemas.microsoft.com/office/drawing/2014/main" id="{679FD232-1986-8B27-66F7-4586625CA36A}"/>
              </a:ext>
            </a:extLst>
          </p:cNvPr>
          <p:cNvSpPr>
            <a:spLocks noGrp="1"/>
          </p:cNvSpPr>
          <p:nvPr>
            <p:ph type="pic" sz="quarter" idx="20" hasCustomPrompt="1"/>
          </p:nvPr>
        </p:nvSpPr>
        <p:spPr>
          <a:xfrm>
            <a:off x="6498001" y="1"/>
            <a:ext cx="3299142" cy="2601606"/>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19" name="Pladsholder til billede 3">
            <a:extLst>
              <a:ext uri="{FF2B5EF4-FFF2-40B4-BE49-F238E27FC236}">
                <a16:creationId xmlns:a16="http://schemas.microsoft.com/office/drawing/2014/main" id="{81561707-48CC-17B1-0A45-F4FF26B7D5CE}"/>
              </a:ext>
            </a:extLst>
          </p:cNvPr>
          <p:cNvSpPr>
            <a:spLocks noGrp="1"/>
          </p:cNvSpPr>
          <p:nvPr>
            <p:ph type="pic" sz="quarter" idx="18" hasCustomPrompt="1"/>
          </p:nvPr>
        </p:nvSpPr>
        <p:spPr>
          <a:xfrm>
            <a:off x="10220279" y="1710417"/>
            <a:ext cx="1954097" cy="1611190"/>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0" name="Pladsholder til billede 4">
            <a:extLst>
              <a:ext uri="{FF2B5EF4-FFF2-40B4-BE49-F238E27FC236}">
                <a16:creationId xmlns:a16="http://schemas.microsoft.com/office/drawing/2014/main" id="{A0D0BD77-D8C7-35CE-E62E-889E3F6DCC49}"/>
              </a:ext>
            </a:extLst>
          </p:cNvPr>
          <p:cNvSpPr>
            <a:spLocks noGrp="1"/>
          </p:cNvSpPr>
          <p:nvPr>
            <p:ph type="pic" sz="quarter" idx="21" hasCustomPrompt="1"/>
          </p:nvPr>
        </p:nvSpPr>
        <p:spPr>
          <a:xfrm>
            <a:off x="6851288" y="2961606"/>
            <a:ext cx="2193328" cy="275077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21" name="Pladsholder til billede 5">
            <a:extLst>
              <a:ext uri="{FF2B5EF4-FFF2-40B4-BE49-F238E27FC236}">
                <a16:creationId xmlns:a16="http://schemas.microsoft.com/office/drawing/2014/main" id="{288001CD-12FE-142F-90D6-400597BB9B04}"/>
              </a:ext>
            </a:extLst>
          </p:cNvPr>
          <p:cNvSpPr>
            <a:spLocks noGrp="1"/>
          </p:cNvSpPr>
          <p:nvPr>
            <p:ph type="pic" sz="quarter" idx="19" hasCustomPrompt="1"/>
          </p:nvPr>
        </p:nvSpPr>
        <p:spPr>
          <a:xfrm>
            <a:off x="9357952" y="3681607"/>
            <a:ext cx="2490354" cy="2406395"/>
          </a:xfrm>
        </p:spPr>
        <p:txBody>
          <a:bodyPr tIns="936000" anchor="ctr" anchorCtr="0"/>
          <a:lstStyle>
            <a:lvl1pPr marL="0" indent="0" algn="ctr">
              <a:buNone/>
              <a:defRPr sz="1400"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3795729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548">
          <p15:clr>
            <a:srgbClr val="A4A3A4"/>
          </p15:clr>
        </p15:guide>
        <p15:guide id="2" pos="3748">
          <p15:clr>
            <a:srgbClr val="A4A3A4"/>
          </p15:clr>
        </p15:guide>
        <p15:guide id="3" pos="3975">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127124" y="872078"/>
            <a:ext cx="10371600" cy="826910"/>
          </a:xfrm>
          <a:prstGeom prst="rect">
            <a:avLst/>
          </a:prstGeom>
        </p:spPr>
        <p:txBody>
          <a:bodyPr vert="horz" lIns="0" tIns="0" rIns="0" bIns="0" rtlCol="0" anchor="b" anchorCtr="0">
            <a:noAutofit/>
          </a:bodyPr>
          <a:lstStyle/>
          <a:p>
            <a:r>
              <a:rPr lang="da-DK" dirty="0"/>
              <a:t>Overskrift 28pt i max. to linjer </a:t>
            </a:r>
            <a:br>
              <a:rPr lang="da-DK" dirty="0"/>
            </a:br>
            <a:r>
              <a:rPr lang="da-DK" dirty="0"/>
              <a:t>teksten vokser opad</a:t>
            </a:r>
          </a:p>
        </p:txBody>
      </p:sp>
      <p:sp>
        <p:nvSpPr>
          <p:cNvPr id="3" name="Pladsholder til tekst 2"/>
          <p:cNvSpPr>
            <a:spLocks noGrp="1"/>
          </p:cNvSpPr>
          <p:nvPr>
            <p:ph type="body" idx="1"/>
          </p:nvPr>
        </p:nvSpPr>
        <p:spPr>
          <a:xfrm>
            <a:off x="1127125" y="1993524"/>
            <a:ext cx="10369549" cy="3704013"/>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p:cNvSpPr>
            <a:spLocks noGrp="1"/>
          </p:cNvSpPr>
          <p:nvPr>
            <p:ph type="sldNum" sz="quarter" idx="4"/>
          </p:nvPr>
        </p:nvSpPr>
        <p:spPr>
          <a:xfrm>
            <a:off x="11504613" y="6300000"/>
            <a:ext cx="687386" cy="180000"/>
          </a:xfrm>
          <a:prstGeom prst="rect">
            <a:avLst/>
          </a:prstGeom>
        </p:spPr>
        <p:txBody>
          <a:bodyPr vert="horz" lIns="0" tIns="0" rIns="0" bIns="0" rtlCol="0" anchor="t" anchorCtr="0">
            <a:noAutofit/>
          </a:bodyPr>
          <a:lstStyle>
            <a:lvl1pPr algn="ctr">
              <a:defRPr lang="da-DK" sz="900" b="1" kern="1200" smtClean="0">
                <a:solidFill>
                  <a:schemeClr val="tx1"/>
                </a:solidFill>
                <a:latin typeface="+mn-lt"/>
                <a:ea typeface="+mn-ea"/>
                <a:cs typeface="+mn-cs"/>
              </a:defRPr>
            </a:lvl1pPr>
          </a:lstStyle>
          <a:p>
            <a:fld id="{0DAB5548-7253-48D6-B95B-F3D312A72220}" type="slidenum">
              <a:rPr lang="da-DK" smtClean="0"/>
              <a:pPr/>
              <a:t>‹nr.›</a:t>
            </a:fld>
            <a:endParaRPr lang="da-DK" dirty="0"/>
          </a:p>
        </p:txBody>
      </p:sp>
      <p:sp>
        <p:nvSpPr>
          <p:cNvPr id="5" name="Foote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da-DK" dirty="0"/>
          </a:p>
        </p:txBody>
      </p:sp>
      <p:sp>
        <p:nvSpPr>
          <p:cNvPr id="4" name="Dato"/>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76" r:id="rId1"/>
    <p:sldLayoutId id="2147483693" r:id="rId2"/>
    <p:sldLayoutId id="2147483677" r:id="rId3"/>
    <p:sldLayoutId id="2147483678" r:id="rId4"/>
    <p:sldLayoutId id="2147483695" r:id="rId5"/>
    <p:sldLayoutId id="2147483696" r:id="rId6"/>
    <p:sldLayoutId id="2147483697" r:id="rId7"/>
    <p:sldLayoutId id="2147483679" r:id="rId8"/>
    <p:sldLayoutId id="2147483698" r:id="rId9"/>
    <p:sldLayoutId id="2147483699" r:id="rId10"/>
    <p:sldLayoutId id="2147483689" r:id="rId11"/>
    <p:sldLayoutId id="2147483690" r:id="rId12"/>
    <p:sldLayoutId id="2147483658" r:id="rId13"/>
    <p:sldLayoutId id="2147483692" r:id="rId14"/>
    <p:sldLayoutId id="2147483694" r:id="rId15"/>
    <p:sldLayoutId id="2147483682" r:id="rId16"/>
    <p:sldLayoutId id="2147483683" r:id="rId17"/>
    <p:sldLayoutId id="2147483686" r:id="rId18"/>
    <p:sldLayoutId id="2147483700" r:id="rId19"/>
  </p:sldLayoutIdLst>
  <p:hf hdr="0" ftr="0" dt="0"/>
  <p:txStyles>
    <p:title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1071" userDrawn="1">
          <p15:clr>
            <a:srgbClr val="F26B43"/>
          </p15:clr>
        </p15:guide>
        <p15:guide id="6" orient="horz" pos="1253" userDrawn="1">
          <p15:clr>
            <a:srgbClr val="F26B43"/>
          </p15:clr>
        </p15:guide>
        <p15:guide id="7" orient="horz" pos="3589" userDrawn="1">
          <p15:clr>
            <a:srgbClr val="F26B43"/>
          </p15:clr>
        </p15:guide>
        <p15:guide id="10" pos="710" userDrawn="1">
          <p15:clr>
            <a:srgbClr val="F26B43"/>
          </p15:clr>
        </p15:guide>
        <p15:guide id="11" pos="7242" userDrawn="1">
          <p15:clr>
            <a:srgbClr val="F26B43"/>
          </p15:clr>
        </p15:guide>
        <p15:guide id="12" pos="3863" userDrawn="1">
          <p15:clr>
            <a:srgbClr val="F26B43"/>
          </p15:clr>
        </p15:guide>
        <p15:guide id="13" pos="40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127124" y="872078"/>
            <a:ext cx="10371600" cy="826910"/>
          </a:xfrm>
          <a:prstGeom prst="rect">
            <a:avLst/>
          </a:prstGeom>
        </p:spPr>
        <p:txBody>
          <a:bodyPr vert="horz" lIns="0" tIns="0" rIns="0" bIns="0" rtlCol="0" anchor="b" anchorCtr="0">
            <a:noAutofit/>
          </a:bodyPr>
          <a:lstStyle/>
          <a:p>
            <a:r>
              <a:rPr lang="da-DK" dirty="0"/>
              <a:t>Overskrift 28pt i max. to linjer </a:t>
            </a:r>
            <a:br>
              <a:rPr lang="da-DK" dirty="0"/>
            </a:br>
            <a:r>
              <a:rPr lang="da-DK" dirty="0"/>
              <a:t>teksten vokser opad</a:t>
            </a:r>
          </a:p>
        </p:txBody>
      </p:sp>
      <p:sp>
        <p:nvSpPr>
          <p:cNvPr id="3" name="Pladsholder til tekst 2"/>
          <p:cNvSpPr>
            <a:spLocks noGrp="1"/>
          </p:cNvSpPr>
          <p:nvPr>
            <p:ph type="body" idx="1"/>
          </p:nvPr>
        </p:nvSpPr>
        <p:spPr>
          <a:xfrm>
            <a:off x="1127125" y="1993524"/>
            <a:ext cx="10369549" cy="3704013"/>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p:cNvSpPr>
            <a:spLocks noGrp="1"/>
          </p:cNvSpPr>
          <p:nvPr>
            <p:ph type="sldNum" sz="quarter" idx="4"/>
          </p:nvPr>
        </p:nvSpPr>
        <p:spPr>
          <a:xfrm>
            <a:off x="11504613" y="6300000"/>
            <a:ext cx="687386" cy="180000"/>
          </a:xfrm>
          <a:prstGeom prst="rect">
            <a:avLst/>
          </a:prstGeom>
        </p:spPr>
        <p:txBody>
          <a:bodyPr vert="horz" lIns="0" tIns="0" rIns="0" bIns="0" rtlCol="0" anchor="t" anchorCtr="0">
            <a:noAutofit/>
          </a:bodyPr>
          <a:lstStyle>
            <a:lvl1pPr algn="ctr">
              <a:defRPr lang="da-DK" sz="900" b="1" kern="1200" smtClean="0">
                <a:solidFill>
                  <a:schemeClr val="tx1"/>
                </a:solidFill>
                <a:latin typeface="+mn-lt"/>
                <a:ea typeface="+mn-ea"/>
                <a:cs typeface="+mn-cs"/>
              </a:defRPr>
            </a:lvl1pPr>
          </a:lstStyle>
          <a:p>
            <a:fld id="{0DAB5548-7253-48D6-B95B-F3D312A72220}" type="slidenum">
              <a:rPr lang="da-DK" smtClean="0"/>
              <a:pPr/>
              <a:t>‹nr.›</a:t>
            </a:fld>
            <a:endParaRPr lang="da-DK" dirty="0"/>
          </a:p>
        </p:txBody>
      </p:sp>
      <p:sp>
        <p:nvSpPr>
          <p:cNvPr id="5" name="Footer"/>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da-DK" dirty="0"/>
          </a:p>
        </p:txBody>
      </p:sp>
      <p:sp>
        <p:nvSpPr>
          <p:cNvPr id="4" name="Dato"/>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Tree>
    <p:extLst>
      <p:ext uri="{BB962C8B-B14F-4D97-AF65-F5344CB8AC3E}">
        <p14:creationId xmlns:p14="http://schemas.microsoft.com/office/powerpoint/2010/main" val="71831140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Lst>
  <p:hf hdr="0" ftr="0" dt="0"/>
  <p:txStyles>
    <p:title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1071">
          <p15:clr>
            <a:srgbClr val="F26B43"/>
          </p15:clr>
        </p15:guide>
        <p15:guide id="6" orient="horz" pos="1253">
          <p15:clr>
            <a:srgbClr val="F26B43"/>
          </p15:clr>
        </p15:guide>
        <p15:guide id="7" orient="horz" pos="3589">
          <p15:clr>
            <a:srgbClr val="F26B43"/>
          </p15:clr>
        </p15:guide>
        <p15:guide id="10" pos="710">
          <p15:clr>
            <a:srgbClr val="F26B43"/>
          </p15:clr>
        </p15:guide>
        <p15:guide id="11" pos="7242">
          <p15:clr>
            <a:srgbClr val="F26B43"/>
          </p15:clr>
        </p15:guide>
        <p15:guide id="12" pos="3863">
          <p15:clr>
            <a:srgbClr val="F26B43"/>
          </p15:clr>
        </p15:guide>
        <p15:guide id="13" pos="408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customXml" Target="../../customXml/item4.xml"/><Relationship Id="rId1" Type="http://schemas.openxmlformats.org/officeDocument/2006/relationships/customXml" Target="../../customXml/item3.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1.fg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1.xml"/><Relationship Id="rId4" Type="http://schemas.openxmlformats.org/officeDocument/2006/relationships/image" Target="../media/image1.fgf"/></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18" Type="http://schemas.openxmlformats.org/officeDocument/2006/relationships/image" Target="../media/image8.jpeg"/><Relationship Id="rId3" Type="http://schemas.openxmlformats.org/officeDocument/2006/relationships/slideLayout" Target="../slideLayouts/slideLayout33.xml"/><Relationship Id="rId7" Type="http://schemas.openxmlformats.org/officeDocument/2006/relationships/image" Target="../media/image11.png"/><Relationship Id="rId12" Type="http://schemas.openxmlformats.org/officeDocument/2006/relationships/image" Target="../media/image16.svg"/><Relationship Id="rId17" Type="http://schemas.openxmlformats.org/officeDocument/2006/relationships/image" Target="../media/image7.jpeg"/><Relationship Id="rId2" Type="http://schemas.openxmlformats.org/officeDocument/2006/relationships/customXml" Target="../../customXml/item6.xml"/><Relationship Id="rId16" Type="http://schemas.openxmlformats.org/officeDocument/2006/relationships/image" Target="../media/image20.svg"/><Relationship Id="rId1" Type="http://schemas.openxmlformats.org/officeDocument/2006/relationships/customXml" Target="../../customXml/item5.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notesSlide" Target="../notesSlides/notesSlide1.xml"/><Relationship Id="rId9" Type="http://schemas.openxmlformats.org/officeDocument/2006/relationships/image" Target="../media/image13.png"/><Relationship Id="rId1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1.fg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1.fgf"/></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fg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2868F6EC-EFF7-4884-B379-8FF6CB2AF6B3}"/>
              </a:ext>
            </a:extLst>
          </p:cNvPr>
          <p:cNvSpPr>
            <a:spLocks noGrp="1"/>
          </p:cNvSpPr>
          <p:nvPr>
            <p:ph type="title"/>
          </p:nvPr>
        </p:nvSpPr>
        <p:spPr>
          <a:xfrm>
            <a:off x="1127125" y="4669163"/>
            <a:ext cx="10371275" cy="1028375"/>
          </a:xfrm>
        </p:spPr>
        <p:txBody>
          <a:bodyPr anchor="t">
            <a:normAutofit/>
          </a:bodyPr>
          <a:lstStyle/>
          <a:p>
            <a:br>
              <a:rPr lang="da-DK" dirty="0"/>
            </a:br>
            <a:r>
              <a:rPr lang="da-DK" dirty="0"/>
              <a:t>Sygepleje på Amager og Hvidovre Hospital</a:t>
            </a:r>
          </a:p>
        </p:txBody>
      </p:sp>
      <p:pic>
        <p:nvPicPr>
          <p:cNvPr id="4" name="Pladsholder til billede 5">
            <a:extLst>
              <a:ext uri="{FF2B5EF4-FFF2-40B4-BE49-F238E27FC236}">
                <a16:creationId xmlns:a16="http://schemas.microsoft.com/office/drawing/2014/main" id="{6BAD29DD-423D-DB91-475E-8F8DDACCCC2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1647" b="34769"/>
          <a:stretch/>
        </p:blipFill>
        <p:spPr>
          <a:xfrm>
            <a:off x="0" y="836545"/>
            <a:ext cx="12192000" cy="3546956"/>
          </a:xfrm>
          <a:prstGeom prst="rect">
            <a:avLst/>
          </a:prstGeom>
          <a:noFill/>
        </p:spPr>
      </p:pic>
      <p:sp>
        <p:nvSpPr>
          <p:cNvPr id="6" name="Pladsholder til slidenummer 5">
            <a:extLst>
              <a:ext uri="{FF2B5EF4-FFF2-40B4-BE49-F238E27FC236}">
                <a16:creationId xmlns:a16="http://schemas.microsoft.com/office/drawing/2014/main" id="{BE53D04D-0928-40CA-8DBA-C844CF2EC901}"/>
              </a:ext>
            </a:extLst>
          </p:cNvPr>
          <p:cNvSpPr>
            <a:spLocks noGrp="1"/>
          </p:cNvSpPr>
          <p:nvPr>
            <p:ph type="sldNum" sz="quarter" idx="14"/>
          </p:nvPr>
        </p:nvSpPr>
        <p:spPr>
          <a:xfrm>
            <a:off x="11504613" y="6300000"/>
            <a:ext cx="687386" cy="180000"/>
          </a:xfrm>
        </p:spPr>
        <p:txBody>
          <a:bodyPr anchor="t">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0DAB5548-7253-48D6-B95B-F3D312A72220}" type="slidenum">
              <a:rPr kumimoji="0" lang="da-DK"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a:t>
            </a:fld>
            <a:endParaRPr kumimoji="0" lang="da-DK" sz="900" b="1" i="0" u="none" strike="noStrike" kern="1200" cap="none" spc="0" normalizeH="0" baseline="0" noProof="0">
              <a:ln>
                <a:noFill/>
              </a:ln>
              <a:solidFill>
                <a:srgbClr val="333333"/>
              </a:solidFill>
              <a:effectLst/>
              <a:uLnTx/>
              <a:uFillTx/>
              <a:latin typeface="Arial"/>
              <a:ea typeface="+mn-ea"/>
              <a:cs typeface="+mn-cs"/>
            </a:endParaRPr>
          </a:p>
        </p:txBody>
      </p:sp>
    </p:spTree>
    <p:custDataLst>
      <p:custData r:id="rId1"/>
      <p:custData r:id="rId2"/>
    </p:custDataLst>
    <p:extLst>
      <p:ext uri="{BB962C8B-B14F-4D97-AF65-F5344CB8AC3E}">
        <p14:creationId xmlns:p14="http://schemas.microsoft.com/office/powerpoint/2010/main" val="2569674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slidenummer 4">
            <a:extLst>
              <a:ext uri="{FF2B5EF4-FFF2-40B4-BE49-F238E27FC236}">
                <a16:creationId xmlns:a16="http://schemas.microsoft.com/office/drawing/2014/main" id="{CAEF62BD-49D5-4E34-AC30-ED02AEDD3CB7}"/>
              </a:ext>
            </a:extLst>
          </p:cNvPr>
          <p:cNvSpPr>
            <a:spLocks noGrp="1"/>
          </p:cNvSpPr>
          <p:nvPr>
            <p:ph type="sldNum" sz="quarter" idx="12"/>
          </p:nvPr>
        </p:nvSpPr>
        <p:spPr>
          <a:prstGeom prst="rect">
            <a:avLst/>
          </a:prstGeom>
        </p:spPr>
        <p:txBody>
          <a:bodyPr vert="horz" lIns="0" tIns="0" rIns="0" bIns="0" rtlCol="0" anchor="t" anchorCtr="0">
            <a:noAutofit/>
          </a:bodyPr>
          <a:lstStyle>
            <a:defPPr>
              <a:defRPr lang="da-DK"/>
            </a:defPPr>
            <a:lvl1pPr marL="0" algn="ctr" defTabSz="914400" rtl="0" eaLnBrk="1" latinLnBrk="0" hangingPunct="1">
              <a:defRPr lang="da-DK"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en-GB"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GB" sz="900" b="1" i="0" u="none" strike="noStrike" kern="1200" cap="none" spc="0" normalizeH="0" baseline="0" noProof="0" dirty="0">
              <a:ln>
                <a:noFill/>
              </a:ln>
              <a:solidFill>
                <a:srgbClr val="333333"/>
              </a:solidFill>
              <a:effectLst/>
              <a:uLnTx/>
              <a:uFillTx/>
              <a:latin typeface="Arial"/>
              <a:ea typeface="+mn-ea"/>
              <a:cs typeface="+mn-cs"/>
            </a:endParaRPr>
          </a:p>
        </p:txBody>
      </p:sp>
      <p:pic>
        <p:nvPicPr>
          <p:cNvPr id="7" name="Pladsholder til billede 6" descr="Et billede, der indeholder tøj, person, Ansigt, smil">
            <a:extLst>
              <a:ext uri="{FF2B5EF4-FFF2-40B4-BE49-F238E27FC236}">
                <a16:creationId xmlns:a16="http://schemas.microsoft.com/office/drawing/2014/main" id="{FED07723-CE79-A3D2-1D1D-B8B0F0BC0529}"/>
              </a:ext>
            </a:extLst>
          </p:cNvPr>
          <p:cNvPicPr>
            <a:picLocks noGrp="1" noChangeAspect="1"/>
          </p:cNvPicPr>
          <p:nvPr>
            <p:ph type="pic" sz="quarter" idx="4294967295"/>
          </p:nvPr>
        </p:nvPicPr>
        <p:blipFill>
          <a:blip r:embed="rId3" cstate="print">
            <a:alphaModFix amt="35000"/>
            <a:extLst>
              <a:ext uri="{28A0092B-C50C-407E-A947-70E740481C1C}">
                <a14:useLocalDpi xmlns:a14="http://schemas.microsoft.com/office/drawing/2010/main" val="0"/>
              </a:ext>
            </a:extLst>
          </a:blip>
          <a:srcRect t="7793" b="7793"/>
          <a:stretch>
            <a:fillRect/>
          </a:stretch>
        </p:blipFill>
        <p:spPr>
          <a:xfrm>
            <a:off x="0" y="0"/>
            <a:ext cx="12192000" cy="6861175"/>
          </a:xfrm>
        </p:spPr>
      </p:pic>
      <p:sp>
        <p:nvSpPr>
          <p:cNvPr id="8" name="Tekstfelt 7">
            <a:extLst>
              <a:ext uri="{FF2B5EF4-FFF2-40B4-BE49-F238E27FC236}">
                <a16:creationId xmlns:a16="http://schemas.microsoft.com/office/drawing/2014/main" id="{BCDF85EF-3837-41BF-3855-63253801E5DB}"/>
              </a:ext>
            </a:extLst>
          </p:cNvPr>
          <p:cNvSpPr txBox="1"/>
          <p:nvPr/>
        </p:nvSpPr>
        <p:spPr>
          <a:xfrm>
            <a:off x="1152000" y="1139369"/>
            <a:ext cx="10491360" cy="52687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KERNEFORTÆLLING OM SYGEPLEJEN</a:t>
            </a:r>
          </a:p>
        </p:txBody>
      </p:sp>
      <p:sp>
        <p:nvSpPr>
          <p:cNvPr id="9" name="Tekstfelt 8">
            <a:extLst>
              <a:ext uri="{FF2B5EF4-FFF2-40B4-BE49-F238E27FC236}">
                <a16:creationId xmlns:a16="http://schemas.microsoft.com/office/drawing/2014/main" id="{66DF3DC5-2AC5-563C-35D5-18319AED4145}"/>
              </a:ext>
            </a:extLst>
          </p:cNvPr>
          <p:cNvSpPr txBox="1"/>
          <p:nvPr/>
        </p:nvSpPr>
        <p:spPr>
          <a:xfrm>
            <a:off x="1152000" y="2523552"/>
            <a:ext cx="10271760"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SYGEPLEJEFAGLIG REFERENCERAMME</a:t>
            </a:r>
          </a:p>
        </p:txBody>
      </p:sp>
      <p:sp>
        <p:nvSpPr>
          <p:cNvPr id="10" name="Tekstfelt 9">
            <a:extLst>
              <a:ext uri="{FF2B5EF4-FFF2-40B4-BE49-F238E27FC236}">
                <a16:creationId xmlns:a16="http://schemas.microsoft.com/office/drawing/2014/main" id="{9111EF2E-76C2-9B8E-8363-2010A2B004E3}"/>
              </a:ext>
            </a:extLst>
          </p:cNvPr>
          <p:cNvSpPr txBox="1"/>
          <p:nvPr/>
        </p:nvSpPr>
        <p:spPr>
          <a:xfrm>
            <a:off x="1152000" y="3925150"/>
            <a:ext cx="1006582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STRATEGI</a:t>
            </a:r>
            <a:endParaRPr kumimoji="0" lang="da-DK" sz="2400" b="1" i="0" u="none" strike="noStrike" kern="1200" cap="none" spc="0" normalizeH="0" baseline="0" noProof="0" dirty="0">
              <a:ln>
                <a:noFill/>
              </a:ln>
              <a:solidFill>
                <a:srgbClr val="999999"/>
              </a:solidFill>
              <a:effectLst/>
              <a:uLnTx/>
              <a:uFillTx/>
              <a:latin typeface="Arial"/>
              <a:ea typeface="+mn-ea"/>
              <a:cs typeface="+mn-cs"/>
            </a:endParaRPr>
          </a:p>
        </p:txBody>
      </p:sp>
      <p:sp>
        <p:nvSpPr>
          <p:cNvPr id="11" name="Tekstfelt 10">
            <a:extLst>
              <a:ext uri="{FF2B5EF4-FFF2-40B4-BE49-F238E27FC236}">
                <a16:creationId xmlns:a16="http://schemas.microsoft.com/office/drawing/2014/main" id="{F3BA9C61-E809-68BC-7A88-EADB22AD93D0}"/>
              </a:ext>
            </a:extLst>
          </p:cNvPr>
          <p:cNvSpPr txBox="1"/>
          <p:nvPr/>
        </p:nvSpPr>
        <p:spPr>
          <a:xfrm>
            <a:off x="1152000" y="5326748"/>
            <a:ext cx="1061446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STRATEGISKE INDSATSER I SYGEPLEJEN</a:t>
            </a:r>
          </a:p>
        </p:txBody>
      </p:sp>
      <p:pic>
        <p:nvPicPr>
          <p:cNvPr id="12" name="Logoimage" descr="{&quot;templafy&quot;:{&quot;id&quot;:&quot;e82bb03b-60b9-4656-8910-aaf865e061f1&quot;}}">
            <a:extLst>
              <a:ext uri="{FF2B5EF4-FFF2-40B4-BE49-F238E27FC236}">
                <a16:creationId xmlns:a16="http://schemas.microsoft.com/office/drawing/2014/main" id="{137ADFE8-C623-FDF0-C178-0F9899DAB9D2}"/>
              </a:ext>
            </a:extLst>
          </p:cNvPr>
          <p:cNvPicPr>
            <a:picLocks noChangeAspect="1"/>
          </p:cNvPicPr>
          <p:nvPr/>
        </p:nvPicPr>
        <p:blipFill>
          <a:blip r:embed="rId4"/>
          <a:stretch>
            <a:fillRect/>
          </a:stretch>
        </p:blipFill>
        <p:spPr>
          <a:xfrm>
            <a:off x="608" y="5712381"/>
            <a:ext cx="687600" cy="687600"/>
          </a:xfrm>
          <a:prstGeom prst="rect">
            <a:avLst/>
          </a:prstGeom>
        </p:spPr>
      </p:pic>
      <p:sp>
        <p:nvSpPr>
          <p:cNvPr id="13" name="Titel" descr="{&quot;templafy&quot;:{&quot;id&quot;:&quot;a17a8e95-7de6-4bf3-93ca-289bf12b3ca6&quot;}}">
            <a:extLst>
              <a:ext uri="{FF2B5EF4-FFF2-40B4-BE49-F238E27FC236}">
                <a16:creationId xmlns:a16="http://schemas.microsoft.com/office/drawing/2014/main" id="{05CC7B5F-6B21-83FB-60FF-AC32A4D531D3}"/>
              </a:ext>
            </a:extLst>
          </p:cNvPr>
          <p:cNvSpPr txBox="1"/>
          <p:nvPr/>
        </p:nvSpPr>
        <p:spPr>
          <a:xfrm>
            <a:off x="1152000" y="6289200"/>
            <a:ext cx="3780000" cy="180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19A5EA">
                    <a:lumMod val="50000"/>
                  </a:srgbClr>
                </a:solidFill>
                <a:effectLst/>
                <a:uLnTx/>
                <a:uFillTx/>
                <a:latin typeface="Arial"/>
                <a:ea typeface="+mn-ea"/>
                <a:cs typeface="+mn-cs"/>
              </a:rPr>
              <a:t>Sygepleje på Amager og Hvidovre Hospital</a:t>
            </a:r>
          </a:p>
        </p:txBody>
      </p:sp>
      <p:sp>
        <p:nvSpPr>
          <p:cNvPr id="15" name="CenterFreeText" descr="{&quot;templafy&quot;:{&quot;id&quot;:&quot;b17c9c3c-e098-4a35-8b14-8c18425343fa&quot;}}">
            <a:extLst>
              <a:ext uri="{FF2B5EF4-FFF2-40B4-BE49-F238E27FC236}">
                <a16:creationId xmlns:a16="http://schemas.microsoft.com/office/drawing/2014/main" id="{8DF7985D-D7E2-08D7-8542-4DE967727B52}"/>
              </a:ext>
            </a:extLst>
          </p:cNvPr>
          <p:cNvSpPr txBox="1">
            <a:spLocks/>
          </p:cNvSpPr>
          <p:nvPr/>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
                <a:srgbClr val="999999"/>
              </a:buClr>
              <a:buSzTx/>
              <a:buFont typeface="Arial" panose="020B0604020202020204" pitchFamily="34" charset="0"/>
              <a:buNone/>
              <a:tabLst/>
              <a:defRPr/>
            </a:pPr>
            <a:r>
              <a:rPr kumimoji="0" lang="en-GB" sz="1200" b="1" i="0" u="none" strike="noStrike" kern="1200" cap="none" spc="0" normalizeH="0" baseline="0" noProof="0" dirty="0">
                <a:ln>
                  <a:noFill/>
                </a:ln>
                <a:solidFill>
                  <a:srgbClr val="4DB9EF"/>
                </a:solidFill>
                <a:effectLst/>
                <a:uLnTx/>
                <a:uFillTx/>
                <a:latin typeface="Arial"/>
                <a:ea typeface="+mn-ea"/>
                <a:cs typeface="+mn-cs"/>
              </a:rPr>
              <a:t>Direktionen</a:t>
            </a:r>
          </a:p>
        </p:txBody>
      </p:sp>
      <p:sp>
        <p:nvSpPr>
          <p:cNvPr id="16" name="Virksomhed" descr="{&quot;templafy&quot;:{&quot;id&quot;:&quot;0421c341-8125-4e24-8fbc-1a5197f9b45b&quot;}}">
            <a:extLst>
              <a:ext uri="{FF2B5EF4-FFF2-40B4-BE49-F238E27FC236}">
                <a16:creationId xmlns:a16="http://schemas.microsoft.com/office/drawing/2014/main" id="{F21DAAAF-17EB-EA7F-4619-970BD461B3DC}"/>
              </a:ext>
            </a:extLst>
          </p:cNvPr>
          <p:cNvSpPr txBox="1"/>
          <p:nvPr/>
        </p:nvSpPr>
        <p:spPr>
          <a:xfrm>
            <a:off x="1152000" y="207098"/>
            <a:ext cx="6120000" cy="21544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a:ln>
                  <a:noFill/>
                </a:ln>
                <a:solidFill>
                  <a:srgbClr val="4DB9EF"/>
                </a:solidFill>
                <a:effectLst/>
                <a:uLnTx/>
                <a:uFillTx/>
                <a:latin typeface="Arial"/>
                <a:ea typeface="+mn-ea"/>
                <a:cs typeface="+mn-cs"/>
              </a:rPr>
              <a:t>Amager og Hvidovre Hospital</a:t>
            </a:r>
          </a:p>
        </p:txBody>
      </p:sp>
    </p:spTree>
    <p:extLst>
      <p:ext uri="{BB962C8B-B14F-4D97-AF65-F5344CB8AC3E}">
        <p14:creationId xmlns:p14="http://schemas.microsoft.com/office/powerpoint/2010/main" val="1377828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92D6DACC-D699-15C0-E565-6A0AB8DA3FF5}"/>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en-US"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900" b="1" i="0" u="none" strike="noStrike" kern="1200" cap="none" spc="0" normalizeH="0" baseline="0" noProof="0" dirty="0">
              <a:ln>
                <a:noFill/>
              </a:ln>
              <a:solidFill>
                <a:srgbClr val="333333"/>
              </a:solidFill>
              <a:effectLst/>
              <a:uLnTx/>
              <a:uFillTx/>
              <a:latin typeface="Arial"/>
              <a:ea typeface="+mn-ea"/>
              <a:cs typeface="+mn-cs"/>
            </a:endParaRPr>
          </a:p>
        </p:txBody>
      </p:sp>
      <p:sp>
        <p:nvSpPr>
          <p:cNvPr id="19" name="Ellipse 18">
            <a:extLst>
              <a:ext uri="{FF2B5EF4-FFF2-40B4-BE49-F238E27FC236}">
                <a16:creationId xmlns:a16="http://schemas.microsoft.com/office/drawing/2014/main" id="{1F6C2587-1FE3-AF42-648D-C59172716B59}"/>
              </a:ext>
            </a:extLst>
          </p:cNvPr>
          <p:cNvSpPr/>
          <p:nvPr/>
        </p:nvSpPr>
        <p:spPr>
          <a:xfrm>
            <a:off x="157016" y="1100375"/>
            <a:ext cx="1847273" cy="1828615"/>
          </a:xfrm>
          <a:prstGeom prst="ellipse">
            <a:avLst/>
          </a:prstGeom>
          <a:solidFill>
            <a:srgbClr val="2DA2BD"/>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a:ln>
                  <a:noFill/>
                </a:ln>
                <a:solidFill>
                  <a:srgbClr val="FFFFFF"/>
                </a:solidFill>
                <a:effectLst/>
                <a:uLnTx/>
                <a:uFillTx/>
                <a:latin typeface="Arial"/>
                <a:ea typeface="+mn-ea"/>
                <a:cs typeface="+mn-cs"/>
              </a:rPr>
              <a:t>Teknologi-forståelse og innovation i sygeplejen</a:t>
            </a:r>
            <a:endParaRPr kumimoji="0" lang="da-DK" sz="1600" b="1" i="0" u="none" strike="noStrike" kern="1200" cap="none" spc="0" normalizeH="0" baseline="0" noProof="0" dirty="0">
              <a:ln>
                <a:noFill/>
              </a:ln>
              <a:solidFill>
                <a:srgbClr val="FFFFFF"/>
              </a:solidFill>
              <a:effectLst/>
              <a:uLnTx/>
              <a:uFillTx/>
              <a:latin typeface="Arial"/>
              <a:ea typeface="+mn-ea"/>
              <a:cs typeface="+mn-cs"/>
            </a:endParaRPr>
          </a:p>
        </p:txBody>
      </p:sp>
      <p:sp>
        <p:nvSpPr>
          <p:cNvPr id="20" name="Ellipse 19">
            <a:extLst>
              <a:ext uri="{FF2B5EF4-FFF2-40B4-BE49-F238E27FC236}">
                <a16:creationId xmlns:a16="http://schemas.microsoft.com/office/drawing/2014/main" id="{667EFFB0-1F5B-A1CC-C31B-89720349F0EC}"/>
              </a:ext>
            </a:extLst>
          </p:cNvPr>
          <p:cNvSpPr/>
          <p:nvPr/>
        </p:nvSpPr>
        <p:spPr>
          <a:xfrm>
            <a:off x="1080652" y="3929012"/>
            <a:ext cx="1847273" cy="1828615"/>
          </a:xfrm>
          <a:prstGeom prst="ellipse">
            <a:avLst/>
          </a:prstGeom>
          <a:solidFill>
            <a:srgbClr val="2DA2BD"/>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err="1">
                <a:ln>
                  <a:noFill/>
                </a:ln>
                <a:solidFill>
                  <a:srgbClr val="FFFFFF"/>
                </a:solidFill>
                <a:effectLst/>
                <a:uLnTx/>
                <a:uFillTx/>
                <a:latin typeface="Arial"/>
                <a:ea typeface="+mn-ea"/>
                <a:cs typeface="+mn-cs"/>
              </a:rPr>
              <a:t>Kompetence-udvikling</a:t>
            </a:r>
            <a:endParaRPr kumimoji="0" lang="da-DK" sz="1600" b="1" i="0" u="none" strike="noStrike" kern="1200" cap="none" spc="0" normalizeH="0" baseline="0" noProof="0" dirty="0">
              <a:ln>
                <a:noFill/>
              </a:ln>
              <a:solidFill>
                <a:srgbClr val="FFFFFF"/>
              </a:solidFill>
              <a:effectLst/>
              <a:uLnTx/>
              <a:uFillTx/>
              <a:latin typeface="Arial"/>
              <a:ea typeface="+mn-ea"/>
              <a:cs typeface="+mn-cs"/>
            </a:endParaRPr>
          </a:p>
        </p:txBody>
      </p:sp>
      <p:sp>
        <p:nvSpPr>
          <p:cNvPr id="21" name="Ellipse 20">
            <a:extLst>
              <a:ext uri="{FF2B5EF4-FFF2-40B4-BE49-F238E27FC236}">
                <a16:creationId xmlns:a16="http://schemas.microsoft.com/office/drawing/2014/main" id="{8701F03A-F4C7-2391-69A6-EA711ED2B121}"/>
              </a:ext>
            </a:extLst>
          </p:cNvPr>
          <p:cNvSpPr/>
          <p:nvPr/>
        </p:nvSpPr>
        <p:spPr>
          <a:xfrm>
            <a:off x="3263706" y="1100375"/>
            <a:ext cx="1847273" cy="1828615"/>
          </a:xfrm>
          <a:prstGeom prst="ellipse">
            <a:avLst/>
          </a:prstGeom>
          <a:solidFill>
            <a:srgbClr val="2DA2BD"/>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a:ln>
                  <a:noFill/>
                </a:ln>
                <a:solidFill>
                  <a:srgbClr val="FFFFFF"/>
                </a:solidFill>
                <a:effectLst/>
                <a:uLnTx/>
                <a:uFillTx/>
                <a:latin typeface="Arial"/>
                <a:ea typeface="+mn-ea"/>
                <a:cs typeface="+mn-cs"/>
              </a:rPr>
              <a:t>Uddannelse</a:t>
            </a:r>
            <a:endParaRPr kumimoji="0" lang="da-DK" sz="1600" b="1" i="0" u="none" strike="noStrike" kern="1200" cap="none" spc="0" normalizeH="0" baseline="0" noProof="0" dirty="0">
              <a:ln>
                <a:noFill/>
              </a:ln>
              <a:solidFill>
                <a:srgbClr val="FFFFFF"/>
              </a:solidFill>
              <a:effectLst/>
              <a:uLnTx/>
              <a:uFillTx/>
              <a:latin typeface="Arial"/>
              <a:ea typeface="+mn-ea"/>
              <a:cs typeface="+mn-cs"/>
            </a:endParaRPr>
          </a:p>
        </p:txBody>
      </p:sp>
      <p:sp>
        <p:nvSpPr>
          <p:cNvPr id="22" name="Ellipse 21">
            <a:extLst>
              <a:ext uri="{FF2B5EF4-FFF2-40B4-BE49-F238E27FC236}">
                <a16:creationId xmlns:a16="http://schemas.microsoft.com/office/drawing/2014/main" id="{B8501DEB-DF78-777E-717B-CE3940867686}"/>
              </a:ext>
            </a:extLst>
          </p:cNvPr>
          <p:cNvSpPr/>
          <p:nvPr/>
        </p:nvSpPr>
        <p:spPr>
          <a:xfrm>
            <a:off x="4652336" y="3929012"/>
            <a:ext cx="1847273" cy="1828615"/>
          </a:xfrm>
          <a:prstGeom prst="ellipse">
            <a:avLst/>
          </a:prstGeom>
          <a:solidFill>
            <a:srgbClr val="2DA2BD"/>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a:ln>
                  <a:noFill/>
                </a:ln>
                <a:solidFill>
                  <a:srgbClr val="FFFFFF"/>
                </a:solidFill>
                <a:effectLst/>
                <a:uLnTx/>
                <a:uFillTx/>
                <a:latin typeface="Arial"/>
                <a:ea typeface="+mn-ea"/>
                <a:cs typeface="+mn-cs"/>
              </a:rPr>
              <a:t>Tværsektoriel sygepleje</a:t>
            </a:r>
            <a:endParaRPr kumimoji="0" lang="da-DK" sz="1600" b="1" i="0" u="none" strike="noStrike" kern="1200" cap="none" spc="0" normalizeH="0" baseline="0" noProof="0" dirty="0">
              <a:ln>
                <a:noFill/>
              </a:ln>
              <a:solidFill>
                <a:srgbClr val="FFFFFF"/>
              </a:solidFill>
              <a:effectLst/>
              <a:uLnTx/>
              <a:uFillTx/>
              <a:latin typeface="Arial"/>
              <a:ea typeface="+mn-ea"/>
              <a:cs typeface="+mn-cs"/>
            </a:endParaRPr>
          </a:p>
        </p:txBody>
      </p:sp>
      <p:sp>
        <p:nvSpPr>
          <p:cNvPr id="23" name="Ellipse 22">
            <a:extLst>
              <a:ext uri="{FF2B5EF4-FFF2-40B4-BE49-F238E27FC236}">
                <a16:creationId xmlns:a16="http://schemas.microsoft.com/office/drawing/2014/main" id="{E495C392-749C-E12E-9FA6-C8EADABC4538}"/>
              </a:ext>
            </a:extLst>
          </p:cNvPr>
          <p:cNvSpPr/>
          <p:nvPr/>
        </p:nvSpPr>
        <p:spPr>
          <a:xfrm>
            <a:off x="6370396" y="1100375"/>
            <a:ext cx="1847273" cy="1828615"/>
          </a:xfrm>
          <a:prstGeom prst="ellipse">
            <a:avLst/>
          </a:prstGeom>
          <a:solidFill>
            <a:srgbClr val="2DA2BD"/>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a:ln>
                  <a:noFill/>
                </a:ln>
                <a:solidFill>
                  <a:srgbClr val="FFFFFF"/>
                </a:solidFill>
                <a:effectLst/>
                <a:uLnTx/>
                <a:uFillTx/>
                <a:latin typeface="Arial"/>
                <a:ea typeface="+mn-ea"/>
                <a:cs typeface="+mn-cs"/>
              </a:rPr>
              <a:t>Organisering af plejen</a:t>
            </a:r>
            <a:endParaRPr kumimoji="0" lang="da-DK" sz="1600" b="1" i="0" u="none" strike="noStrike" kern="1200" cap="none" spc="0" normalizeH="0" baseline="0" noProof="0" dirty="0">
              <a:ln>
                <a:noFill/>
              </a:ln>
              <a:solidFill>
                <a:srgbClr val="FFFFFF"/>
              </a:solidFill>
              <a:effectLst/>
              <a:uLnTx/>
              <a:uFillTx/>
              <a:latin typeface="Arial"/>
              <a:ea typeface="+mn-ea"/>
              <a:cs typeface="+mn-cs"/>
            </a:endParaRPr>
          </a:p>
        </p:txBody>
      </p:sp>
      <p:sp>
        <p:nvSpPr>
          <p:cNvPr id="24" name="Ellipse 23">
            <a:extLst>
              <a:ext uri="{FF2B5EF4-FFF2-40B4-BE49-F238E27FC236}">
                <a16:creationId xmlns:a16="http://schemas.microsoft.com/office/drawing/2014/main" id="{79C73516-5D82-5F34-866E-A259DD6EE548}"/>
              </a:ext>
            </a:extLst>
          </p:cNvPr>
          <p:cNvSpPr/>
          <p:nvPr/>
        </p:nvSpPr>
        <p:spPr>
          <a:xfrm>
            <a:off x="8224019" y="3929012"/>
            <a:ext cx="1847273" cy="1828615"/>
          </a:xfrm>
          <a:prstGeom prst="ellipse">
            <a:avLst/>
          </a:prstGeom>
          <a:solidFill>
            <a:srgbClr val="2DA2BD"/>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a:ln>
                  <a:noFill/>
                </a:ln>
                <a:solidFill>
                  <a:srgbClr val="FFFFFF"/>
                </a:solidFill>
                <a:effectLst/>
                <a:uLnTx/>
                <a:uFillTx/>
                <a:latin typeface="Arial"/>
                <a:ea typeface="+mn-ea"/>
                <a:cs typeface="+mn-cs"/>
              </a:rPr>
              <a:t>Forskning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a:ln>
                  <a:noFill/>
                </a:ln>
                <a:solidFill>
                  <a:srgbClr val="FFFFFF"/>
                </a:solidFill>
                <a:effectLst/>
                <a:uLnTx/>
                <a:uFillTx/>
                <a:latin typeface="Arial"/>
                <a:ea typeface="+mn-ea"/>
                <a:cs typeface="+mn-cs"/>
              </a:rPr>
              <a:t>af og om sygeplejen</a:t>
            </a:r>
            <a:endParaRPr kumimoji="0" lang="da-DK" sz="1600" b="1" i="0" u="none" strike="noStrike" kern="1200" cap="none" spc="0" normalizeH="0" baseline="0" noProof="0" dirty="0">
              <a:ln>
                <a:noFill/>
              </a:ln>
              <a:solidFill>
                <a:srgbClr val="FFFFFF"/>
              </a:solidFill>
              <a:effectLst/>
              <a:uLnTx/>
              <a:uFillTx/>
              <a:latin typeface="Arial"/>
              <a:ea typeface="+mn-ea"/>
              <a:cs typeface="+mn-cs"/>
            </a:endParaRPr>
          </a:p>
        </p:txBody>
      </p:sp>
      <p:sp>
        <p:nvSpPr>
          <p:cNvPr id="25" name="Ellipse 24">
            <a:extLst>
              <a:ext uri="{FF2B5EF4-FFF2-40B4-BE49-F238E27FC236}">
                <a16:creationId xmlns:a16="http://schemas.microsoft.com/office/drawing/2014/main" id="{12B4CF45-D646-6B89-7D63-3EB97C5BD508}"/>
              </a:ext>
            </a:extLst>
          </p:cNvPr>
          <p:cNvSpPr/>
          <p:nvPr/>
        </p:nvSpPr>
        <p:spPr>
          <a:xfrm>
            <a:off x="9967448" y="1099288"/>
            <a:ext cx="1847273" cy="1828615"/>
          </a:xfrm>
          <a:prstGeom prst="ellipse">
            <a:avLst/>
          </a:prstGeom>
          <a:solidFill>
            <a:srgbClr val="2DA2BD"/>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1" i="0" u="none" strike="noStrike" kern="1200" cap="none" spc="0" normalizeH="0" baseline="0" noProof="0" dirty="0">
                <a:ln>
                  <a:noFill/>
                </a:ln>
                <a:solidFill>
                  <a:srgbClr val="FFFFFF"/>
                </a:solidFill>
                <a:effectLst/>
                <a:uLnTx/>
                <a:uFillTx/>
                <a:latin typeface="Arial"/>
                <a:ea typeface="+mn-ea"/>
                <a:cs typeface="+mn-cs"/>
              </a:rPr>
              <a:t>Dokumentation</a:t>
            </a:r>
            <a:endParaRPr kumimoji="0" lang="da-DK" sz="1600" b="1" i="0" u="none" strike="noStrike" kern="1200" cap="none" spc="0" normalizeH="0" baseline="0" noProof="0" dirty="0">
              <a:ln>
                <a:noFill/>
              </a:ln>
              <a:solidFill>
                <a:srgbClr val="FFFFFF"/>
              </a:solidFill>
              <a:effectLst/>
              <a:uLnTx/>
              <a:uFillTx/>
              <a:latin typeface="Arial"/>
              <a:ea typeface="+mn-ea"/>
              <a:cs typeface="+mn-cs"/>
            </a:endParaRPr>
          </a:p>
        </p:txBody>
      </p:sp>
      <p:sp>
        <p:nvSpPr>
          <p:cNvPr id="26" name="Billedforklaring: streg 25">
            <a:extLst>
              <a:ext uri="{FF2B5EF4-FFF2-40B4-BE49-F238E27FC236}">
                <a16:creationId xmlns:a16="http://schemas.microsoft.com/office/drawing/2014/main" id="{1D669778-33A4-BC1B-975F-182196FE12B5}"/>
              </a:ext>
            </a:extLst>
          </p:cNvPr>
          <p:cNvSpPr/>
          <p:nvPr/>
        </p:nvSpPr>
        <p:spPr>
          <a:xfrm>
            <a:off x="157016" y="336649"/>
            <a:ext cx="1473200" cy="389467"/>
          </a:xfrm>
          <a:prstGeom prst="borderCallout1">
            <a:avLst>
              <a:gd name="adj1" fmla="val 123098"/>
              <a:gd name="adj2" fmla="val 46265"/>
              <a:gd name="adj3" fmla="val 219022"/>
              <a:gd name="adj4" fmla="val 51897"/>
            </a:avLst>
          </a:prstGeom>
          <a:solidFill>
            <a:srgbClr val="CCEDF0"/>
          </a:solidFill>
          <a:ln w="38100">
            <a:solidFill>
              <a:srgbClr val="CCED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Netværk for teknologiforståelse</a:t>
            </a:r>
          </a:p>
        </p:txBody>
      </p:sp>
      <p:grpSp>
        <p:nvGrpSpPr>
          <p:cNvPr id="52" name="Gruppe 51">
            <a:extLst>
              <a:ext uri="{FF2B5EF4-FFF2-40B4-BE49-F238E27FC236}">
                <a16:creationId xmlns:a16="http://schemas.microsoft.com/office/drawing/2014/main" id="{84CF962E-50CB-4006-2077-D343766827F6}"/>
              </a:ext>
            </a:extLst>
          </p:cNvPr>
          <p:cNvGrpSpPr/>
          <p:nvPr/>
        </p:nvGrpSpPr>
        <p:grpSpPr>
          <a:xfrm>
            <a:off x="2081835" y="164602"/>
            <a:ext cx="4315307" cy="3315195"/>
            <a:chOff x="2081835" y="164602"/>
            <a:chExt cx="4315307" cy="3315195"/>
          </a:xfrm>
          <a:solidFill>
            <a:srgbClr val="98FEED"/>
          </a:solidFill>
        </p:grpSpPr>
        <p:sp>
          <p:nvSpPr>
            <p:cNvPr id="30" name="Billedforklaring: streg 29">
              <a:extLst>
                <a:ext uri="{FF2B5EF4-FFF2-40B4-BE49-F238E27FC236}">
                  <a16:creationId xmlns:a16="http://schemas.microsoft.com/office/drawing/2014/main" id="{F6EAEA73-F902-AE2C-1E09-E65556399C7B}"/>
                </a:ext>
              </a:extLst>
            </p:cNvPr>
            <p:cNvSpPr/>
            <p:nvPr/>
          </p:nvSpPr>
          <p:spPr>
            <a:xfrm>
              <a:off x="3769686" y="164602"/>
              <a:ext cx="1640516" cy="641202"/>
            </a:xfrm>
            <a:prstGeom prst="borderCallout1">
              <a:avLst>
                <a:gd name="adj1" fmla="val 117371"/>
                <a:gd name="adj2" fmla="val 18330"/>
                <a:gd name="adj3" fmla="val 172995"/>
                <a:gd name="adj4" fmla="val 16023"/>
              </a:avLst>
            </a:prstGeom>
            <a:grpFill/>
            <a:ln w="38100">
              <a:solidFill>
                <a:srgbClr val="98FEE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Strategi for sygeplejeuddannelsen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på AHH</a:t>
              </a:r>
            </a:p>
          </p:txBody>
        </p:sp>
        <p:sp>
          <p:nvSpPr>
            <p:cNvPr id="31" name="Billedforklaring: streg 30">
              <a:extLst>
                <a:ext uri="{FF2B5EF4-FFF2-40B4-BE49-F238E27FC236}">
                  <a16:creationId xmlns:a16="http://schemas.microsoft.com/office/drawing/2014/main" id="{342771EC-437E-31D6-3328-60C0446A98CC}"/>
                </a:ext>
              </a:extLst>
            </p:cNvPr>
            <p:cNvSpPr/>
            <p:nvPr/>
          </p:nvSpPr>
          <p:spPr>
            <a:xfrm>
              <a:off x="4923942" y="2609009"/>
              <a:ext cx="1473200" cy="389467"/>
            </a:xfrm>
            <a:prstGeom prst="borderCallout1">
              <a:avLst>
                <a:gd name="adj1" fmla="val 5707"/>
                <a:gd name="adj2" fmla="val -4885"/>
                <a:gd name="adj3" fmla="val -22283"/>
                <a:gd name="adj4" fmla="val -15919"/>
              </a:avLst>
            </a:prstGeom>
            <a:grpFill/>
            <a:ln w="38100">
              <a:solidFill>
                <a:srgbClr val="98FEE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Uddannelseshospital Amager</a:t>
              </a:r>
            </a:p>
          </p:txBody>
        </p:sp>
        <p:sp>
          <p:nvSpPr>
            <p:cNvPr id="32" name="Billedforklaring: streg 31">
              <a:extLst>
                <a:ext uri="{FF2B5EF4-FFF2-40B4-BE49-F238E27FC236}">
                  <a16:creationId xmlns:a16="http://schemas.microsoft.com/office/drawing/2014/main" id="{C87925A5-F134-E3FE-F6BF-09B34F52F76C}"/>
                </a:ext>
              </a:extLst>
            </p:cNvPr>
            <p:cNvSpPr/>
            <p:nvPr/>
          </p:nvSpPr>
          <p:spPr>
            <a:xfrm>
              <a:off x="3116744" y="3090330"/>
              <a:ext cx="1473200" cy="389467"/>
            </a:xfrm>
            <a:prstGeom prst="borderCallout1">
              <a:avLst>
                <a:gd name="adj1" fmla="val -11685"/>
                <a:gd name="adj2" fmla="val 61207"/>
                <a:gd name="adj3" fmla="val -91848"/>
                <a:gd name="adj4" fmla="val 67414"/>
              </a:avLst>
            </a:prstGeom>
            <a:grpFill/>
            <a:ln w="38100">
              <a:solidFill>
                <a:srgbClr val="98FEE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Organisering på uddannelsesområdet</a:t>
              </a:r>
            </a:p>
          </p:txBody>
        </p:sp>
        <p:sp>
          <p:nvSpPr>
            <p:cNvPr id="33" name="Billedforklaring: streg 32">
              <a:extLst>
                <a:ext uri="{FF2B5EF4-FFF2-40B4-BE49-F238E27FC236}">
                  <a16:creationId xmlns:a16="http://schemas.microsoft.com/office/drawing/2014/main" id="{DEB7142A-ACFA-63CD-4EE3-C88A7F5FC995}"/>
                </a:ext>
              </a:extLst>
            </p:cNvPr>
            <p:cNvSpPr/>
            <p:nvPr/>
          </p:nvSpPr>
          <p:spPr>
            <a:xfrm>
              <a:off x="2081835" y="2504707"/>
              <a:ext cx="1104324" cy="239829"/>
            </a:xfrm>
            <a:prstGeom prst="borderCallout1">
              <a:avLst>
                <a:gd name="adj1" fmla="val -22554"/>
                <a:gd name="adj2" fmla="val 87069"/>
                <a:gd name="adj3" fmla="val -112750"/>
                <a:gd name="adj4" fmla="val 120297"/>
              </a:avLst>
            </a:prstGeom>
            <a:grpFill/>
            <a:ln w="38100">
              <a:solidFill>
                <a:srgbClr val="98FEE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CHC (med KP)</a:t>
              </a:r>
            </a:p>
          </p:txBody>
        </p:sp>
        <p:sp>
          <p:nvSpPr>
            <p:cNvPr id="34" name="Billedforklaring: streg 33">
              <a:extLst>
                <a:ext uri="{FF2B5EF4-FFF2-40B4-BE49-F238E27FC236}">
                  <a16:creationId xmlns:a16="http://schemas.microsoft.com/office/drawing/2014/main" id="{1275F75A-4A55-64F6-F1EA-EC64E39951DC}"/>
                </a:ext>
              </a:extLst>
            </p:cNvPr>
            <p:cNvSpPr/>
            <p:nvPr/>
          </p:nvSpPr>
          <p:spPr>
            <a:xfrm>
              <a:off x="2346419" y="726116"/>
              <a:ext cx="1104324" cy="591387"/>
            </a:xfrm>
            <a:prstGeom prst="borderCallout1">
              <a:avLst>
                <a:gd name="adj1" fmla="val 112387"/>
                <a:gd name="adj2" fmla="val 77299"/>
                <a:gd name="adj3" fmla="val 154970"/>
                <a:gd name="adj4" fmla="val 102281"/>
              </a:avLst>
            </a:prstGeom>
            <a:grpFill/>
            <a:ln w="38100">
              <a:solidFill>
                <a:srgbClr val="98FEE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Transition fra studerende til nyuddannet</a:t>
              </a:r>
            </a:p>
          </p:txBody>
        </p:sp>
      </p:grpSp>
      <p:grpSp>
        <p:nvGrpSpPr>
          <p:cNvPr id="54" name="Gruppe 53">
            <a:extLst>
              <a:ext uri="{FF2B5EF4-FFF2-40B4-BE49-F238E27FC236}">
                <a16:creationId xmlns:a16="http://schemas.microsoft.com/office/drawing/2014/main" id="{A120D1C2-8267-1B41-9A94-679EAA28DAA5}"/>
              </a:ext>
            </a:extLst>
          </p:cNvPr>
          <p:cNvGrpSpPr/>
          <p:nvPr/>
        </p:nvGrpSpPr>
        <p:grpSpPr>
          <a:xfrm>
            <a:off x="280243" y="3540631"/>
            <a:ext cx="4062385" cy="2752920"/>
            <a:chOff x="280243" y="3540631"/>
            <a:chExt cx="4062385" cy="2752920"/>
          </a:xfrm>
          <a:solidFill>
            <a:srgbClr val="DEFEF6"/>
          </a:solidFill>
        </p:grpSpPr>
        <p:sp>
          <p:nvSpPr>
            <p:cNvPr id="35" name="Billedforklaring: streg 34">
              <a:extLst>
                <a:ext uri="{FF2B5EF4-FFF2-40B4-BE49-F238E27FC236}">
                  <a16:creationId xmlns:a16="http://schemas.microsoft.com/office/drawing/2014/main" id="{5D4B2EC5-0906-95E9-C1C9-1A0D8E5820B2}"/>
                </a:ext>
              </a:extLst>
            </p:cNvPr>
            <p:cNvSpPr/>
            <p:nvPr/>
          </p:nvSpPr>
          <p:spPr>
            <a:xfrm>
              <a:off x="775852" y="5904084"/>
              <a:ext cx="1473200" cy="389467"/>
            </a:xfrm>
            <a:prstGeom prst="borderCallout1">
              <a:avLst>
                <a:gd name="adj1" fmla="val -13859"/>
                <a:gd name="adj2" fmla="val 41667"/>
                <a:gd name="adj3" fmla="val -111413"/>
                <a:gd name="adj4" fmla="val 55920"/>
              </a:avLst>
            </a:prstGeom>
            <a:grpFill/>
            <a:ln w="38100">
              <a:solidFill>
                <a:srgbClr val="DEFEF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Kompetencemodel for sygeplejersker</a:t>
              </a:r>
            </a:p>
          </p:txBody>
        </p:sp>
        <p:sp>
          <p:nvSpPr>
            <p:cNvPr id="36" name="Billedforklaring: streg 35">
              <a:extLst>
                <a:ext uri="{FF2B5EF4-FFF2-40B4-BE49-F238E27FC236}">
                  <a16:creationId xmlns:a16="http://schemas.microsoft.com/office/drawing/2014/main" id="{6A59C8E5-6BBC-FE28-5C08-AC791C820113}"/>
                </a:ext>
              </a:extLst>
            </p:cNvPr>
            <p:cNvSpPr/>
            <p:nvPr/>
          </p:nvSpPr>
          <p:spPr>
            <a:xfrm>
              <a:off x="2869428" y="5402122"/>
              <a:ext cx="1473200" cy="389467"/>
            </a:xfrm>
            <a:prstGeom prst="borderCallout1">
              <a:avLst>
                <a:gd name="adj1" fmla="val 70924"/>
                <a:gd name="adj2" fmla="val -2012"/>
                <a:gd name="adj3" fmla="val 3804"/>
                <a:gd name="adj4" fmla="val -26838"/>
              </a:avLst>
            </a:prstGeom>
            <a:grpFill/>
            <a:ln w="38100">
              <a:solidFill>
                <a:srgbClr val="DEFEF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Kompetencemodel for SSA</a:t>
              </a:r>
            </a:p>
          </p:txBody>
        </p:sp>
        <p:sp>
          <p:nvSpPr>
            <p:cNvPr id="37" name="Billedforklaring: streg 36">
              <a:extLst>
                <a:ext uri="{FF2B5EF4-FFF2-40B4-BE49-F238E27FC236}">
                  <a16:creationId xmlns:a16="http://schemas.microsoft.com/office/drawing/2014/main" id="{A40C498B-A4F4-C4DA-8E1F-DA4E8DAEC0CC}"/>
                </a:ext>
              </a:extLst>
            </p:cNvPr>
            <p:cNvSpPr/>
            <p:nvPr/>
          </p:nvSpPr>
          <p:spPr>
            <a:xfrm>
              <a:off x="280243" y="3540631"/>
              <a:ext cx="1473200" cy="389467"/>
            </a:xfrm>
            <a:prstGeom prst="borderCallout1">
              <a:avLst>
                <a:gd name="adj1" fmla="val 127445"/>
                <a:gd name="adj2" fmla="val 52012"/>
                <a:gd name="adj3" fmla="val 208152"/>
                <a:gd name="adj4" fmla="val 68563"/>
              </a:avLst>
            </a:prstGeom>
            <a:grpFill/>
            <a:ln w="38100">
              <a:solidFill>
                <a:srgbClr val="DEFEF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Kompetence-udviklingsprogram</a:t>
              </a:r>
            </a:p>
          </p:txBody>
        </p:sp>
        <p:sp>
          <p:nvSpPr>
            <p:cNvPr id="38" name="Billedforklaring: streg 37">
              <a:extLst>
                <a:ext uri="{FF2B5EF4-FFF2-40B4-BE49-F238E27FC236}">
                  <a16:creationId xmlns:a16="http://schemas.microsoft.com/office/drawing/2014/main" id="{975CF3D3-407F-727B-D1F1-D50C4AAEDE2F}"/>
                </a:ext>
              </a:extLst>
            </p:cNvPr>
            <p:cNvSpPr/>
            <p:nvPr/>
          </p:nvSpPr>
          <p:spPr>
            <a:xfrm>
              <a:off x="2821034" y="3929012"/>
              <a:ext cx="1259418" cy="275061"/>
            </a:xfrm>
            <a:prstGeom prst="borderCallout1">
              <a:avLst>
                <a:gd name="adj1" fmla="val 120924"/>
                <a:gd name="adj2" fmla="val 19687"/>
                <a:gd name="adj3" fmla="val 166848"/>
                <a:gd name="adj4" fmla="val -130"/>
              </a:avLst>
            </a:prstGeom>
            <a:grpFill/>
            <a:ln w="38100">
              <a:solidFill>
                <a:srgbClr val="DEFEF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Kompetencekort</a:t>
              </a:r>
            </a:p>
          </p:txBody>
        </p:sp>
      </p:grpSp>
      <p:grpSp>
        <p:nvGrpSpPr>
          <p:cNvPr id="55" name="Gruppe 54">
            <a:extLst>
              <a:ext uri="{FF2B5EF4-FFF2-40B4-BE49-F238E27FC236}">
                <a16:creationId xmlns:a16="http://schemas.microsoft.com/office/drawing/2014/main" id="{EC931DF2-EF77-9A06-45EA-F10F004183DC}"/>
              </a:ext>
            </a:extLst>
          </p:cNvPr>
          <p:cNvGrpSpPr/>
          <p:nvPr/>
        </p:nvGrpSpPr>
        <p:grpSpPr>
          <a:xfrm>
            <a:off x="3853344" y="4050989"/>
            <a:ext cx="4265417" cy="2350586"/>
            <a:chOff x="3853344" y="4050989"/>
            <a:chExt cx="4265417" cy="2350586"/>
          </a:xfrm>
          <a:solidFill>
            <a:srgbClr val="CDF9FF"/>
          </a:solidFill>
        </p:grpSpPr>
        <p:sp>
          <p:nvSpPr>
            <p:cNvPr id="39" name="Billedforklaring: streg 38">
              <a:extLst>
                <a:ext uri="{FF2B5EF4-FFF2-40B4-BE49-F238E27FC236}">
                  <a16:creationId xmlns:a16="http://schemas.microsoft.com/office/drawing/2014/main" id="{12B194E4-A464-9370-D700-AD84932C8DAE}"/>
                </a:ext>
              </a:extLst>
            </p:cNvPr>
            <p:cNvSpPr/>
            <p:nvPr/>
          </p:nvSpPr>
          <p:spPr>
            <a:xfrm>
              <a:off x="3853344" y="6012108"/>
              <a:ext cx="1473200" cy="389467"/>
            </a:xfrm>
            <a:prstGeom prst="borderCallout1">
              <a:avLst>
                <a:gd name="adj1" fmla="val -11685"/>
                <a:gd name="adj2" fmla="val 89368"/>
                <a:gd name="adj3" fmla="val -94022"/>
                <a:gd name="adj4" fmla="val 105345"/>
              </a:avLst>
            </a:prstGeom>
            <a:grpFill/>
            <a:ln w="38100">
              <a:solidFill>
                <a:srgbClr val="CDF9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Tværsektoriel kompetenceudvikling</a:t>
              </a:r>
            </a:p>
          </p:txBody>
        </p:sp>
        <p:sp>
          <p:nvSpPr>
            <p:cNvPr id="40" name="Billedforklaring: streg 39">
              <a:extLst>
                <a:ext uri="{FF2B5EF4-FFF2-40B4-BE49-F238E27FC236}">
                  <a16:creationId xmlns:a16="http://schemas.microsoft.com/office/drawing/2014/main" id="{CE153861-458B-7BF8-D0D5-8511C74B4980}"/>
                </a:ext>
              </a:extLst>
            </p:cNvPr>
            <p:cNvSpPr/>
            <p:nvPr/>
          </p:nvSpPr>
          <p:spPr>
            <a:xfrm>
              <a:off x="5763009" y="5910533"/>
              <a:ext cx="1738748" cy="389467"/>
            </a:xfrm>
            <a:prstGeom prst="borderCallout1">
              <a:avLst>
                <a:gd name="adj1" fmla="val -20381"/>
                <a:gd name="adj2" fmla="val 23882"/>
                <a:gd name="adj3" fmla="val -87500"/>
                <a:gd name="adj4" fmla="val 12847"/>
              </a:avLst>
            </a:prstGeom>
            <a:grpFill/>
            <a:ln w="38100">
              <a:solidFill>
                <a:srgbClr val="CDF9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Kompetencekort for tværsektoriel sygepleje</a:t>
              </a:r>
            </a:p>
          </p:txBody>
        </p:sp>
        <p:sp>
          <p:nvSpPr>
            <p:cNvPr id="41" name="Billedforklaring: streg 40">
              <a:extLst>
                <a:ext uri="{FF2B5EF4-FFF2-40B4-BE49-F238E27FC236}">
                  <a16:creationId xmlns:a16="http://schemas.microsoft.com/office/drawing/2014/main" id="{59751E01-53B3-DB96-3348-472136721910}"/>
                </a:ext>
              </a:extLst>
            </p:cNvPr>
            <p:cNvSpPr/>
            <p:nvPr/>
          </p:nvSpPr>
          <p:spPr>
            <a:xfrm>
              <a:off x="6561140" y="4050989"/>
              <a:ext cx="1473200" cy="389467"/>
            </a:xfrm>
            <a:prstGeom prst="borderCallout1">
              <a:avLst>
                <a:gd name="adj1" fmla="val 40489"/>
                <a:gd name="adj2" fmla="val -4885"/>
                <a:gd name="adj3" fmla="val 88587"/>
                <a:gd name="adj4" fmla="val -20517"/>
              </a:avLst>
            </a:prstGeom>
            <a:grpFill/>
            <a:ln w="38100">
              <a:solidFill>
                <a:srgbClr val="CDF9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Brobygger-sygeplejersker</a:t>
              </a:r>
            </a:p>
          </p:txBody>
        </p:sp>
        <p:sp>
          <p:nvSpPr>
            <p:cNvPr id="9" name="Billedforklaring: streg 8">
              <a:extLst>
                <a:ext uri="{FF2B5EF4-FFF2-40B4-BE49-F238E27FC236}">
                  <a16:creationId xmlns:a16="http://schemas.microsoft.com/office/drawing/2014/main" id="{38FFE883-1C53-9F91-BD31-EC7DBFD438DF}"/>
                </a:ext>
              </a:extLst>
            </p:cNvPr>
            <p:cNvSpPr/>
            <p:nvPr/>
          </p:nvSpPr>
          <p:spPr>
            <a:xfrm>
              <a:off x="6750819" y="4859821"/>
              <a:ext cx="1367942" cy="659580"/>
            </a:xfrm>
            <a:prstGeom prst="borderCallout1">
              <a:avLst>
                <a:gd name="adj1" fmla="val 40489"/>
                <a:gd name="adj2" fmla="val -4885"/>
                <a:gd name="adj3" fmla="val 28460"/>
                <a:gd name="adj4" fmla="val -16732"/>
              </a:avLst>
            </a:prstGeom>
            <a:grpFill/>
            <a:ln w="38100">
              <a:solidFill>
                <a:srgbClr val="CDF9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Sygeplejefaglige indsatser i sundhedsreformen</a:t>
              </a:r>
            </a:p>
          </p:txBody>
        </p:sp>
      </p:grpSp>
      <p:grpSp>
        <p:nvGrpSpPr>
          <p:cNvPr id="53" name="Gruppe 52">
            <a:extLst>
              <a:ext uri="{FF2B5EF4-FFF2-40B4-BE49-F238E27FC236}">
                <a16:creationId xmlns:a16="http://schemas.microsoft.com/office/drawing/2014/main" id="{B3A02E7F-7508-E8E0-7FAC-E9D8B51780F5}"/>
              </a:ext>
            </a:extLst>
          </p:cNvPr>
          <p:cNvGrpSpPr/>
          <p:nvPr/>
        </p:nvGrpSpPr>
        <p:grpSpPr>
          <a:xfrm>
            <a:off x="5247793" y="445732"/>
            <a:ext cx="4486947" cy="3261704"/>
            <a:chOff x="5247793" y="445732"/>
            <a:chExt cx="4486947" cy="3261704"/>
          </a:xfrm>
          <a:solidFill>
            <a:srgbClr val="C3FDEF"/>
          </a:solidFill>
        </p:grpSpPr>
        <p:sp>
          <p:nvSpPr>
            <p:cNvPr id="42" name="Billedforklaring: streg 41">
              <a:extLst>
                <a:ext uri="{FF2B5EF4-FFF2-40B4-BE49-F238E27FC236}">
                  <a16:creationId xmlns:a16="http://schemas.microsoft.com/office/drawing/2014/main" id="{3E31C9DC-E8D7-34A9-3017-FAA2093E6713}"/>
                </a:ext>
              </a:extLst>
            </p:cNvPr>
            <p:cNvSpPr/>
            <p:nvPr/>
          </p:nvSpPr>
          <p:spPr>
            <a:xfrm>
              <a:off x="6894559" y="445732"/>
              <a:ext cx="1224202" cy="406842"/>
            </a:xfrm>
            <a:prstGeom prst="borderCallout1">
              <a:avLst>
                <a:gd name="adj1" fmla="val 117371"/>
                <a:gd name="adj2" fmla="val 18330"/>
                <a:gd name="adj3" fmla="val 193848"/>
                <a:gd name="adj4" fmla="val 14991"/>
              </a:avLst>
            </a:prstGeom>
            <a:grpFill/>
            <a:ln w="38100">
              <a:solidFill>
                <a:srgbClr val="C3FDE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Sygeplejefaglige mødefora</a:t>
              </a:r>
            </a:p>
          </p:txBody>
        </p:sp>
        <p:sp>
          <p:nvSpPr>
            <p:cNvPr id="43" name="Billedforklaring: streg 42">
              <a:extLst>
                <a:ext uri="{FF2B5EF4-FFF2-40B4-BE49-F238E27FC236}">
                  <a16:creationId xmlns:a16="http://schemas.microsoft.com/office/drawing/2014/main" id="{2CDDC5CA-B691-63CC-F4E4-52B6D695B3D5}"/>
                </a:ext>
              </a:extLst>
            </p:cNvPr>
            <p:cNvSpPr/>
            <p:nvPr/>
          </p:nvSpPr>
          <p:spPr>
            <a:xfrm>
              <a:off x="5247793" y="958711"/>
              <a:ext cx="1313347" cy="403980"/>
            </a:xfrm>
            <a:prstGeom prst="borderCallout1">
              <a:avLst>
                <a:gd name="adj1" fmla="val 120013"/>
                <a:gd name="adj2" fmla="val 83440"/>
                <a:gd name="adj3" fmla="val 183436"/>
                <a:gd name="adj4" fmla="val 98540"/>
              </a:avLst>
            </a:prstGeom>
            <a:grpFill/>
            <a:ln w="38100">
              <a:solidFill>
                <a:srgbClr val="C3FDE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Understøttelse af ledelsesopgaven</a:t>
              </a:r>
            </a:p>
          </p:txBody>
        </p:sp>
        <p:sp>
          <p:nvSpPr>
            <p:cNvPr id="44" name="Billedforklaring: streg 43">
              <a:extLst>
                <a:ext uri="{FF2B5EF4-FFF2-40B4-BE49-F238E27FC236}">
                  <a16:creationId xmlns:a16="http://schemas.microsoft.com/office/drawing/2014/main" id="{A747314B-CB2F-4855-31EF-5A4DF5BD00FF}"/>
                </a:ext>
              </a:extLst>
            </p:cNvPr>
            <p:cNvSpPr/>
            <p:nvPr/>
          </p:nvSpPr>
          <p:spPr>
            <a:xfrm>
              <a:off x="7968767" y="1042442"/>
              <a:ext cx="1048233" cy="275061"/>
            </a:xfrm>
            <a:prstGeom prst="borderCallout1">
              <a:avLst>
                <a:gd name="adj1" fmla="val 120924"/>
                <a:gd name="adj2" fmla="val 19687"/>
                <a:gd name="adj3" fmla="val 197629"/>
                <a:gd name="adj4" fmla="val 5524"/>
              </a:avLst>
            </a:prstGeom>
            <a:grpFill/>
            <a:ln w="38100">
              <a:solidFill>
                <a:srgbClr val="C3FDE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Karriereveje</a:t>
              </a:r>
            </a:p>
          </p:txBody>
        </p:sp>
        <p:sp>
          <p:nvSpPr>
            <p:cNvPr id="45" name="Billedforklaring: streg 44">
              <a:extLst>
                <a:ext uri="{FF2B5EF4-FFF2-40B4-BE49-F238E27FC236}">
                  <a16:creationId xmlns:a16="http://schemas.microsoft.com/office/drawing/2014/main" id="{61D518A6-8FE3-0A8C-0FE0-DCAAC38D0145}"/>
                </a:ext>
              </a:extLst>
            </p:cNvPr>
            <p:cNvSpPr/>
            <p:nvPr/>
          </p:nvSpPr>
          <p:spPr>
            <a:xfrm>
              <a:off x="7426852" y="3071184"/>
              <a:ext cx="1720803" cy="245119"/>
            </a:xfrm>
            <a:prstGeom prst="borderCallout1">
              <a:avLst>
                <a:gd name="adj1" fmla="val -42771"/>
                <a:gd name="adj2" fmla="val 14957"/>
                <a:gd name="adj3" fmla="val -163853"/>
                <a:gd name="adj4" fmla="val 10836"/>
              </a:avLst>
            </a:prstGeom>
            <a:grpFill/>
            <a:ln w="38100">
              <a:solidFill>
                <a:srgbClr val="C3FDE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Evalueringsansættelser</a:t>
              </a:r>
            </a:p>
          </p:txBody>
        </p:sp>
        <p:sp>
          <p:nvSpPr>
            <p:cNvPr id="46" name="Billedforklaring: streg 45">
              <a:extLst>
                <a:ext uri="{FF2B5EF4-FFF2-40B4-BE49-F238E27FC236}">
                  <a16:creationId xmlns:a16="http://schemas.microsoft.com/office/drawing/2014/main" id="{95CE958E-9C69-D70F-DB56-BD67F55A5C18}"/>
                </a:ext>
              </a:extLst>
            </p:cNvPr>
            <p:cNvSpPr/>
            <p:nvPr/>
          </p:nvSpPr>
          <p:spPr>
            <a:xfrm>
              <a:off x="8183754" y="2504707"/>
              <a:ext cx="1327247" cy="389468"/>
            </a:xfrm>
            <a:prstGeom prst="borderCallout1">
              <a:avLst>
                <a:gd name="adj1" fmla="val 41284"/>
                <a:gd name="adj2" fmla="val -2083"/>
                <a:gd name="adj3" fmla="val 7778"/>
                <a:gd name="adj4" fmla="val -18424"/>
              </a:avLst>
            </a:prstGeom>
            <a:grpFill/>
            <a:ln w="38100">
              <a:solidFill>
                <a:srgbClr val="C3FDE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Fra tilpasset til teambaseret pleje</a:t>
              </a:r>
            </a:p>
          </p:txBody>
        </p:sp>
        <p:sp>
          <p:nvSpPr>
            <p:cNvPr id="47" name="Billedforklaring: streg 46">
              <a:extLst>
                <a:ext uri="{FF2B5EF4-FFF2-40B4-BE49-F238E27FC236}">
                  <a16:creationId xmlns:a16="http://schemas.microsoft.com/office/drawing/2014/main" id="{3D38AECC-F7EA-8D08-856C-BD26F8893ED3}"/>
                </a:ext>
              </a:extLst>
            </p:cNvPr>
            <p:cNvSpPr/>
            <p:nvPr/>
          </p:nvSpPr>
          <p:spPr>
            <a:xfrm>
              <a:off x="5967029" y="3317969"/>
              <a:ext cx="1188221" cy="389467"/>
            </a:xfrm>
            <a:prstGeom prst="borderCallout1">
              <a:avLst>
                <a:gd name="adj1" fmla="val -22554"/>
                <a:gd name="adj2" fmla="val 83471"/>
                <a:gd name="adj3" fmla="val -150543"/>
                <a:gd name="adj4" fmla="val 97397"/>
              </a:avLst>
            </a:prstGeom>
            <a:grpFill/>
            <a:ln w="38100">
              <a:solidFill>
                <a:srgbClr val="C3FDE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Arbejdstids-tilrettelæggelse</a:t>
              </a:r>
            </a:p>
          </p:txBody>
        </p:sp>
        <p:sp>
          <p:nvSpPr>
            <p:cNvPr id="4" name="Billedforklaring: streg 3">
              <a:extLst>
                <a:ext uri="{FF2B5EF4-FFF2-40B4-BE49-F238E27FC236}">
                  <a16:creationId xmlns:a16="http://schemas.microsoft.com/office/drawing/2014/main" id="{2AA34FA4-8079-0C04-6C76-863D53C61AE5}"/>
                </a:ext>
              </a:extLst>
            </p:cNvPr>
            <p:cNvSpPr/>
            <p:nvPr/>
          </p:nvSpPr>
          <p:spPr>
            <a:xfrm>
              <a:off x="8407493" y="1911653"/>
              <a:ext cx="1327247" cy="389468"/>
            </a:xfrm>
            <a:prstGeom prst="borderCallout1">
              <a:avLst>
                <a:gd name="adj1" fmla="val 41284"/>
                <a:gd name="adj2" fmla="val -2083"/>
                <a:gd name="adj3" fmla="val 7778"/>
                <a:gd name="adj4" fmla="val -18424"/>
              </a:avLst>
            </a:prstGeom>
            <a:grpFill/>
            <a:ln w="38100">
              <a:solidFill>
                <a:srgbClr val="C3FDE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Implementering af referencerammen</a:t>
              </a:r>
            </a:p>
          </p:txBody>
        </p:sp>
      </p:grpSp>
      <p:grpSp>
        <p:nvGrpSpPr>
          <p:cNvPr id="56" name="Gruppe 55">
            <a:extLst>
              <a:ext uri="{FF2B5EF4-FFF2-40B4-BE49-F238E27FC236}">
                <a16:creationId xmlns:a16="http://schemas.microsoft.com/office/drawing/2014/main" id="{21BDD1A4-7D46-6BB9-27E0-794A72F72096}"/>
              </a:ext>
            </a:extLst>
          </p:cNvPr>
          <p:cNvGrpSpPr/>
          <p:nvPr/>
        </p:nvGrpSpPr>
        <p:grpSpPr>
          <a:xfrm>
            <a:off x="7896149" y="4009339"/>
            <a:ext cx="3838022" cy="2560795"/>
            <a:chOff x="7896149" y="4009339"/>
            <a:chExt cx="3838022" cy="2560795"/>
          </a:xfrm>
          <a:solidFill>
            <a:srgbClr val="B7F6FF"/>
          </a:solidFill>
        </p:grpSpPr>
        <p:sp>
          <p:nvSpPr>
            <p:cNvPr id="48" name="Billedforklaring: streg 47">
              <a:extLst>
                <a:ext uri="{FF2B5EF4-FFF2-40B4-BE49-F238E27FC236}">
                  <a16:creationId xmlns:a16="http://schemas.microsoft.com/office/drawing/2014/main" id="{241187B8-514C-57D0-61D6-51E5EF021CC0}"/>
                </a:ext>
              </a:extLst>
            </p:cNvPr>
            <p:cNvSpPr/>
            <p:nvPr/>
          </p:nvSpPr>
          <p:spPr>
            <a:xfrm>
              <a:off x="10260971" y="4009339"/>
              <a:ext cx="1473200" cy="389467"/>
            </a:xfrm>
            <a:prstGeom prst="borderCallout1">
              <a:avLst>
                <a:gd name="adj1" fmla="val 40489"/>
                <a:gd name="adj2" fmla="val -4885"/>
                <a:gd name="adj3" fmla="val 95109"/>
                <a:gd name="adj4" fmla="val -29712"/>
              </a:avLst>
            </a:prstGeom>
            <a:grpFill/>
            <a:ln w="38100">
              <a:solidFill>
                <a:srgbClr val="B7F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Strategi for forskning i sygepleje</a:t>
              </a:r>
            </a:p>
          </p:txBody>
        </p:sp>
        <p:sp>
          <p:nvSpPr>
            <p:cNvPr id="49" name="Billedforklaring: streg 48">
              <a:extLst>
                <a:ext uri="{FF2B5EF4-FFF2-40B4-BE49-F238E27FC236}">
                  <a16:creationId xmlns:a16="http://schemas.microsoft.com/office/drawing/2014/main" id="{2F9E1425-BEDA-BCBF-6ABF-3F961B5A98C4}"/>
                </a:ext>
              </a:extLst>
            </p:cNvPr>
            <p:cNvSpPr/>
            <p:nvPr/>
          </p:nvSpPr>
          <p:spPr>
            <a:xfrm>
              <a:off x="10450893" y="5012656"/>
              <a:ext cx="1216174" cy="253612"/>
            </a:xfrm>
            <a:prstGeom prst="borderCallout1">
              <a:avLst>
                <a:gd name="adj1" fmla="val 40489"/>
                <a:gd name="adj2" fmla="val -4885"/>
                <a:gd name="adj3" fmla="val -13587"/>
                <a:gd name="adj4" fmla="val -34884"/>
              </a:avLst>
            </a:prstGeom>
            <a:grpFill/>
            <a:ln w="38100">
              <a:solidFill>
                <a:srgbClr val="B7F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Stillingsstruktur</a:t>
              </a:r>
            </a:p>
          </p:txBody>
        </p:sp>
        <p:sp>
          <p:nvSpPr>
            <p:cNvPr id="50" name="Billedforklaring: streg 49">
              <a:extLst>
                <a:ext uri="{FF2B5EF4-FFF2-40B4-BE49-F238E27FC236}">
                  <a16:creationId xmlns:a16="http://schemas.microsoft.com/office/drawing/2014/main" id="{153025C7-834A-6F66-F53F-C2F866F62748}"/>
                </a:ext>
              </a:extLst>
            </p:cNvPr>
            <p:cNvSpPr/>
            <p:nvPr/>
          </p:nvSpPr>
          <p:spPr>
            <a:xfrm>
              <a:off x="7896149" y="5919195"/>
              <a:ext cx="1598687" cy="439491"/>
            </a:xfrm>
            <a:prstGeom prst="borderCallout1">
              <a:avLst>
                <a:gd name="adj1" fmla="val -7147"/>
                <a:gd name="adj2" fmla="val 43783"/>
                <a:gd name="adj3" fmla="val -94069"/>
                <a:gd name="adj4" fmla="val 53936"/>
              </a:avLst>
            </a:prstGeom>
            <a:grpFill/>
            <a:ln w="38100">
              <a:solidFill>
                <a:srgbClr val="B7F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Nationale forskningsprojekter:</a:t>
              </a:r>
            </a:p>
          </p:txBody>
        </p:sp>
        <p:sp>
          <p:nvSpPr>
            <p:cNvPr id="51" name="Billedforklaring: streg 50">
              <a:extLst>
                <a:ext uri="{FF2B5EF4-FFF2-40B4-BE49-F238E27FC236}">
                  <a16:creationId xmlns:a16="http://schemas.microsoft.com/office/drawing/2014/main" id="{CC4EB8CF-3AFE-1F63-A1BE-7B85CFA51CDB}"/>
                </a:ext>
              </a:extLst>
            </p:cNvPr>
            <p:cNvSpPr/>
            <p:nvPr/>
          </p:nvSpPr>
          <p:spPr>
            <a:xfrm>
              <a:off x="9889228" y="6243746"/>
              <a:ext cx="1692286" cy="326388"/>
            </a:xfrm>
            <a:prstGeom prst="borderCallout1">
              <a:avLst>
                <a:gd name="adj1" fmla="val 12118"/>
                <a:gd name="adj2" fmla="val -20552"/>
                <a:gd name="adj3" fmla="val 42711"/>
                <a:gd name="adj4" fmla="val -4976"/>
              </a:avLst>
            </a:prstGeom>
            <a:grpFill/>
            <a:ln w="38100">
              <a:solidFill>
                <a:srgbClr val="B7F6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MNC</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a-DK" sz="1200" b="0" i="0" u="none" strike="noStrike" kern="1200" cap="none" spc="0" normalizeH="0" baseline="0" noProof="0" dirty="0" err="1">
                  <a:ln>
                    <a:noFill/>
                  </a:ln>
                  <a:solidFill>
                    <a:srgbClr val="19A5EA">
                      <a:lumMod val="50000"/>
                    </a:srgbClr>
                  </a:solidFill>
                  <a:effectLst/>
                  <a:uLnTx/>
                  <a:uFillTx/>
                  <a:latin typeface="Arial"/>
                  <a:ea typeface="+mn-ea"/>
                  <a:cs typeface="+mn-cs"/>
                </a:rPr>
                <a:t>Collaborate</a:t>
              </a: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 to Care</a:t>
              </a:r>
            </a:p>
          </p:txBody>
        </p:sp>
      </p:grpSp>
      <p:graphicFrame>
        <p:nvGraphicFramePr>
          <p:cNvPr id="14" name="Pladsholder til indhold 4">
            <a:extLst>
              <a:ext uri="{FF2B5EF4-FFF2-40B4-BE49-F238E27FC236}">
                <a16:creationId xmlns:a16="http://schemas.microsoft.com/office/drawing/2014/main" id="{70955A2F-88FD-FE0F-C524-8A7F707CFB01}"/>
              </a:ext>
            </a:extLst>
          </p:cNvPr>
          <p:cNvGraphicFramePr>
            <a:graphicFrameLocks/>
          </p:cNvGraphicFramePr>
          <p:nvPr/>
        </p:nvGraphicFramePr>
        <p:xfrm>
          <a:off x="232042" y="-5923620"/>
          <a:ext cx="11616264" cy="5370139"/>
        </p:xfrm>
        <a:graphic>
          <a:graphicData uri="http://schemas.openxmlformats.org/drawingml/2006/table">
            <a:tbl>
              <a:tblPr firstRow="1" bandRow="1">
                <a:tableStyleId>{5C22544A-7EE6-4342-B048-85BDC9FD1C3A}</a:tableStyleId>
              </a:tblPr>
              <a:tblGrid>
                <a:gridCol w="2904066">
                  <a:extLst>
                    <a:ext uri="{9D8B030D-6E8A-4147-A177-3AD203B41FA5}">
                      <a16:colId xmlns:a16="http://schemas.microsoft.com/office/drawing/2014/main" val="3668117278"/>
                    </a:ext>
                  </a:extLst>
                </a:gridCol>
                <a:gridCol w="2904066">
                  <a:extLst>
                    <a:ext uri="{9D8B030D-6E8A-4147-A177-3AD203B41FA5}">
                      <a16:colId xmlns:a16="http://schemas.microsoft.com/office/drawing/2014/main" val="3062329989"/>
                    </a:ext>
                  </a:extLst>
                </a:gridCol>
                <a:gridCol w="2904066">
                  <a:extLst>
                    <a:ext uri="{9D8B030D-6E8A-4147-A177-3AD203B41FA5}">
                      <a16:colId xmlns:a16="http://schemas.microsoft.com/office/drawing/2014/main" val="175907596"/>
                    </a:ext>
                  </a:extLst>
                </a:gridCol>
                <a:gridCol w="2904066">
                  <a:extLst>
                    <a:ext uri="{9D8B030D-6E8A-4147-A177-3AD203B41FA5}">
                      <a16:colId xmlns:a16="http://schemas.microsoft.com/office/drawing/2014/main" val="2991125041"/>
                    </a:ext>
                  </a:extLst>
                </a:gridCol>
              </a:tblGrid>
              <a:tr h="253207">
                <a:tc>
                  <a:txBody>
                    <a:bodyPr/>
                    <a:lstStyle/>
                    <a:p>
                      <a:r>
                        <a:rPr lang="da-DK" sz="1100" dirty="0"/>
                        <a:t>Møde</a:t>
                      </a:r>
                    </a:p>
                  </a:txBody>
                  <a:tcPr anchor="ctr">
                    <a:solidFill>
                      <a:srgbClr val="2DA2BD"/>
                    </a:solidFill>
                  </a:tcPr>
                </a:tc>
                <a:tc>
                  <a:txBody>
                    <a:bodyPr/>
                    <a:lstStyle/>
                    <a:p>
                      <a:r>
                        <a:rPr lang="da-DK" sz="1100" dirty="0"/>
                        <a:t>Deltagere</a:t>
                      </a:r>
                    </a:p>
                  </a:txBody>
                  <a:tcPr anchor="ctr">
                    <a:solidFill>
                      <a:srgbClr val="2DA2BD"/>
                    </a:solidFill>
                  </a:tcPr>
                </a:tc>
                <a:tc>
                  <a:txBody>
                    <a:bodyPr/>
                    <a:lstStyle/>
                    <a:p>
                      <a:r>
                        <a:rPr lang="da-DK" sz="1100" dirty="0"/>
                        <a:t>Frekvens</a:t>
                      </a:r>
                    </a:p>
                  </a:txBody>
                  <a:tcPr anchor="ctr">
                    <a:solidFill>
                      <a:srgbClr val="2DA2BD"/>
                    </a:solidFill>
                  </a:tcPr>
                </a:tc>
                <a:tc>
                  <a:txBody>
                    <a:bodyPr/>
                    <a:lstStyle/>
                    <a:p>
                      <a:r>
                        <a:rPr lang="da-DK" sz="1100" dirty="0"/>
                        <a:t>Formandskab og evt. sekretariat</a:t>
                      </a:r>
                    </a:p>
                  </a:txBody>
                  <a:tcPr anchor="ctr">
                    <a:solidFill>
                      <a:srgbClr val="2DA2BD"/>
                    </a:solidFill>
                  </a:tcPr>
                </a:tc>
                <a:extLst>
                  <a:ext uri="{0D108BD9-81ED-4DB2-BD59-A6C34878D82A}">
                    <a16:rowId xmlns:a16="http://schemas.microsoft.com/office/drawing/2014/main" val="1905782360"/>
                  </a:ext>
                </a:extLst>
              </a:tr>
              <a:tr h="464214">
                <a:tc>
                  <a:txBody>
                    <a:bodyPr/>
                    <a:lstStyle/>
                    <a:p>
                      <a:r>
                        <a:rPr lang="da-DK" sz="1100" b="1" dirty="0">
                          <a:solidFill>
                            <a:schemeClr val="accent5">
                              <a:lumMod val="50000"/>
                            </a:schemeClr>
                          </a:solidFill>
                        </a:rPr>
                        <a:t>Forum for chefsygeplejersker</a:t>
                      </a:r>
                    </a:p>
                  </a:txBody>
                  <a:tcPr anchor="ctr"/>
                </a:tc>
                <a:tc>
                  <a:txBody>
                    <a:bodyPr/>
                    <a:lstStyle/>
                    <a:p>
                      <a:r>
                        <a:rPr lang="da-DK" sz="800" dirty="0">
                          <a:solidFill>
                            <a:schemeClr val="accent5">
                              <a:lumMod val="50000"/>
                            </a:schemeClr>
                          </a:solidFill>
                        </a:rPr>
                        <a:t>Vicedirektør, chefsygeplejersker, chefjordemoder, chefterapeut, forskningskonsulent, </a:t>
                      </a:r>
                      <a:r>
                        <a:rPr lang="da-DK" sz="800" dirty="0" err="1">
                          <a:solidFill>
                            <a:schemeClr val="accent5">
                              <a:lumMod val="50000"/>
                            </a:schemeClr>
                          </a:solidFill>
                        </a:rPr>
                        <a:t>chefbioanalytiker</a:t>
                      </a:r>
                      <a:r>
                        <a:rPr lang="da-DK" sz="800" dirty="0">
                          <a:solidFill>
                            <a:schemeClr val="accent5">
                              <a:lumMod val="50000"/>
                            </a:schemeClr>
                          </a:solidFill>
                        </a:rPr>
                        <a:t>, chefradiograf</a:t>
                      </a:r>
                    </a:p>
                  </a:txBody>
                  <a:tcPr anchor="ctr"/>
                </a:tc>
                <a:tc>
                  <a:txBody>
                    <a:bodyPr/>
                    <a:lstStyle/>
                    <a:p>
                      <a:r>
                        <a:rPr lang="da-DK" sz="800" dirty="0">
                          <a:solidFill>
                            <a:schemeClr val="accent5">
                              <a:lumMod val="50000"/>
                            </a:schemeClr>
                          </a:solidFill>
                        </a:rPr>
                        <a:t>Sidste fredag hver måned (undtagen juli og december)</a:t>
                      </a:r>
                    </a:p>
                  </a:txBody>
                  <a:tcPr anchor="ctr"/>
                </a:tc>
                <a:tc>
                  <a:txBody>
                    <a:bodyPr/>
                    <a:lstStyle/>
                    <a:p>
                      <a:r>
                        <a:rPr lang="da-DK" sz="800" dirty="0">
                          <a:solidFill>
                            <a:schemeClr val="accent5">
                              <a:lumMod val="50000"/>
                            </a:schemeClr>
                          </a:solidFill>
                        </a:rPr>
                        <a:t>Tina Holm Nielsen</a:t>
                      </a:r>
                      <a:br>
                        <a:rPr lang="da-DK" sz="800" dirty="0">
                          <a:solidFill>
                            <a:schemeClr val="accent5">
                              <a:lumMod val="50000"/>
                            </a:schemeClr>
                          </a:solidFill>
                        </a:rPr>
                      </a:br>
                      <a:r>
                        <a:rPr lang="da-DK" sz="800" dirty="0">
                          <a:solidFill>
                            <a:schemeClr val="accent5">
                              <a:lumMod val="50000"/>
                            </a:schemeClr>
                          </a:solidFill>
                        </a:rPr>
                        <a:t>Jannie Grenaa Nielsen</a:t>
                      </a:r>
                      <a:br>
                        <a:rPr lang="da-DK" sz="800" dirty="0">
                          <a:solidFill>
                            <a:schemeClr val="accent5">
                              <a:lumMod val="50000"/>
                            </a:schemeClr>
                          </a:solidFill>
                        </a:rPr>
                      </a:br>
                      <a:r>
                        <a:rPr lang="da-DK" sz="800" dirty="0">
                          <a:solidFill>
                            <a:schemeClr val="accent5">
                              <a:lumMod val="50000"/>
                            </a:schemeClr>
                          </a:solidFill>
                        </a:rPr>
                        <a:t>Anna Weiland Zachariassen</a:t>
                      </a:r>
                    </a:p>
                  </a:txBody>
                  <a:tcPr anchor="ctr"/>
                </a:tc>
                <a:extLst>
                  <a:ext uri="{0D108BD9-81ED-4DB2-BD59-A6C34878D82A}">
                    <a16:rowId xmlns:a16="http://schemas.microsoft.com/office/drawing/2014/main" val="3899751898"/>
                  </a:ext>
                </a:extLst>
              </a:tr>
              <a:tr h="464214">
                <a:tc>
                  <a:txBody>
                    <a:bodyPr/>
                    <a:lstStyle/>
                    <a:p>
                      <a:r>
                        <a:rPr lang="da-DK" sz="1100" b="1" dirty="0">
                          <a:solidFill>
                            <a:schemeClr val="accent5">
                              <a:lumMod val="50000"/>
                            </a:schemeClr>
                          </a:solidFill>
                        </a:rPr>
                        <a:t>Forum for oversygeplejersker</a:t>
                      </a:r>
                    </a:p>
                  </a:txBody>
                  <a:tcPr anchor="ctr"/>
                </a:tc>
                <a:tc>
                  <a:txBody>
                    <a:bodyPr/>
                    <a:lstStyle/>
                    <a:p>
                      <a:r>
                        <a:rPr lang="da-DK" sz="800" dirty="0">
                          <a:solidFill>
                            <a:schemeClr val="accent5">
                              <a:lumMod val="50000"/>
                            </a:schemeClr>
                          </a:solidFill>
                        </a:rPr>
                        <a:t>Alle oversygeplejersker</a:t>
                      </a:r>
                    </a:p>
                  </a:txBody>
                  <a:tcPr anchor="ctr"/>
                </a:tc>
                <a:tc>
                  <a:txBody>
                    <a:bodyPr/>
                    <a:lstStyle/>
                    <a:p>
                      <a:r>
                        <a:rPr lang="da-DK" sz="800" dirty="0">
                          <a:solidFill>
                            <a:schemeClr val="accent5">
                              <a:lumMod val="50000"/>
                            </a:schemeClr>
                          </a:solidFill>
                        </a:rPr>
                        <a:t>4 x årligt</a:t>
                      </a:r>
                    </a:p>
                    <a:p>
                      <a:r>
                        <a:rPr lang="da-DK" sz="800" dirty="0">
                          <a:solidFill>
                            <a:schemeClr val="accent5">
                              <a:lumMod val="50000"/>
                            </a:schemeClr>
                          </a:solidFill>
                        </a:rPr>
                        <a:t>(februar, maj, september, november)</a:t>
                      </a:r>
                    </a:p>
                  </a:txBody>
                  <a:tcPr anchor="ctr"/>
                </a:tc>
                <a:tc>
                  <a:txBody>
                    <a:bodyPr/>
                    <a:lstStyle/>
                    <a:p>
                      <a:r>
                        <a:rPr lang="da-DK" sz="800" dirty="0">
                          <a:solidFill>
                            <a:schemeClr val="accent5">
                              <a:lumMod val="50000"/>
                            </a:schemeClr>
                          </a:solidFill>
                        </a:rPr>
                        <a:t>Lene Guldager</a:t>
                      </a:r>
                    </a:p>
                    <a:p>
                      <a:r>
                        <a:rPr lang="da-DK" sz="800" dirty="0">
                          <a:solidFill>
                            <a:schemeClr val="accent5">
                              <a:lumMod val="50000"/>
                            </a:schemeClr>
                          </a:solidFill>
                        </a:rPr>
                        <a:t>Catherine Munck</a:t>
                      </a:r>
                    </a:p>
                    <a:p>
                      <a:r>
                        <a:rPr lang="da-DK" sz="800" dirty="0">
                          <a:solidFill>
                            <a:schemeClr val="accent5">
                              <a:lumMod val="50000"/>
                            </a:schemeClr>
                          </a:solidFill>
                        </a:rPr>
                        <a:t>Catrina Bourke-Madsen</a:t>
                      </a:r>
                    </a:p>
                  </a:txBody>
                  <a:tcPr anchor="ctr"/>
                </a:tc>
                <a:extLst>
                  <a:ext uri="{0D108BD9-81ED-4DB2-BD59-A6C34878D82A}">
                    <a16:rowId xmlns:a16="http://schemas.microsoft.com/office/drawing/2014/main" val="3925816753"/>
                  </a:ext>
                </a:extLst>
              </a:tr>
              <a:tr h="464214">
                <a:tc>
                  <a:txBody>
                    <a:bodyPr/>
                    <a:lstStyle/>
                    <a:p>
                      <a:r>
                        <a:rPr lang="da-DK" sz="1100" b="1" dirty="0">
                          <a:solidFill>
                            <a:schemeClr val="accent5">
                              <a:lumMod val="50000"/>
                            </a:schemeClr>
                          </a:solidFill>
                        </a:rPr>
                        <a:t>Forum for kl. sygeplejespecialister</a:t>
                      </a:r>
                    </a:p>
                  </a:txBody>
                  <a:tcPr anchor="ctr"/>
                </a:tc>
                <a:tc>
                  <a:txBody>
                    <a:bodyPr/>
                    <a:lstStyle/>
                    <a:p>
                      <a:r>
                        <a:rPr lang="da-DK" sz="800" dirty="0">
                          <a:solidFill>
                            <a:schemeClr val="accent5">
                              <a:lumMod val="50000"/>
                            </a:schemeClr>
                          </a:solidFill>
                        </a:rPr>
                        <a:t>Kliniske sygeplejespecialister</a:t>
                      </a:r>
                    </a:p>
                  </a:txBody>
                  <a:tcPr anchor="ctr"/>
                </a:tc>
                <a:tc>
                  <a:txBody>
                    <a:bodyPr/>
                    <a:lstStyle/>
                    <a:p>
                      <a:r>
                        <a:rPr lang="da-DK" sz="800" dirty="0">
                          <a:solidFill>
                            <a:schemeClr val="accent5">
                              <a:lumMod val="50000"/>
                            </a:schemeClr>
                          </a:solidFill>
                        </a:rPr>
                        <a:t>Hver måned (undtagen juli og december)</a:t>
                      </a:r>
                    </a:p>
                  </a:txBody>
                  <a:tcPr anchor="ctr"/>
                </a:tc>
                <a:tc>
                  <a:txBody>
                    <a:bodyPr/>
                    <a:lstStyle/>
                    <a:p>
                      <a:r>
                        <a:rPr lang="da-DK" sz="800" dirty="0">
                          <a:solidFill>
                            <a:schemeClr val="accent5">
                              <a:lumMod val="50000"/>
                            </a:schemeClr>
                          </a:solidFill>
                        </a:rPr>
                        <a:t>Dorte Evaristi</a:t>
                      </a:r>
                      <a:br>
                        <a:rPr lang="da-DK" sz="800" dirty="0">
                          <a:solidFill>
                            <a:schemeClr val="accent5">
                              <a:lumMod val="50000"/>
                            </a:schemeClr>
                          </a:solidFill>
                        </a:rPr>
                      </a:br>
                      <a:r>
                        <a:rPr lang="da-DK" sz="800" dirty="0">
                          <a:solidFill>
                            <a:schemeClr val="accent5">
                              <a:lumMod val="50000"/>
                            </a:schemeClr>
                          </a:solidFill>
                        </a:rPr>
                        <a:t>Kristina Pedersen</a:t>
                      </a:r>
                    </a:p>
                    <a:p>
                      <a:r>
                        <a:rPr lang="da-DK" sz="800" dirty="0">
                          <a:solidFill>
                            <a:schemeClr val="accent5">
                              <a:lumMod val="50000"/>
                            </a:schemeClr>
                          </a:solidFill>
                        </a:rPr>
                        <a:t>Sanne </a:t>
                      </a:r>
                      <a:r>
                        <a:rPr lang="da-DK" sz="800" dirty="0" err="1">
                          <a:solidFill>
                            <a:schemeClr val="accent5">
                              <a:lumMod val="50000"/>
                            </a:schemeClr>
                          </a:solidFill>
                        </a:rPr>
                        <a:t>Løjstup</a:t>
                      </a:r>
                      <a:r>
                        <a:rPr lang="da-DK" sz="800" dirty="0">
                          <a:solidFill>
                            <a:schemeClr val="accent5">
                              <a:lumMod val="50000"/>
                            </a:schemeClr>
                          </a:solidFill>
                        </a:rPr>
                        <a:t> Kristensen</a:t>
                      </a:r>
                    </a:p>
                  </a:txBody>
                  <a:tcPr anchor="ctr"/>
                </a:tc>
                <a:extLst>
                  <a:ext uri="{0D108BD9-81ED-4DB2-BD59-A6C34878D82A}">
                    <a16:rowId xmlns:a16="http://schemas.microsoft.com/office/drawing/2014/main" val="773095514"/>
                  </a:ext>
                </a:extLst>
              </a:tr>
              <a:tr h="393878">
                <a:tc>
                  <a:txBody>
                    <a:bodyPr/>
                    <a:lstStyle/>
                    <a:p>
                      <a:r>
                        <a:rPr lang="da-DK" sz="1100" b="1" dirty="0">
                          <a:solidFill>
                            <a:schemeClr val="accent5">
                              <a:lumMod val="50000"/>
                            </a:schemeClr>
                          </a:solidFill>
                        </a:rPr>
                        <a:t>Forum for forskende sygeplejersker og jordemødre</a:t>
                      </a:r>
                    </a:p>
                  </a:txBody>
                  <a:tcPr anchor="ctr"/>
                </a:tc>
                <a:tc>
                  <a:txBody>
                    <a:bodyPr/>
                    <a:lstStyle/>
                    <a:p>
                      <a:r>
                        <a:rPr lang="da-DK" sz="800" dirty="0">
                          <a:solidFill>
                            <a:schemeClr val="accent5">
                              <a:lumMod val="50000"/>
                            </a:schemeClr>
                          </a:solidFill>
                        </a:rPr>
                        <a:t>Sygeplejersker med en ph.d.-grad, forskningsfaglig leder, professor i sygepleje</a:t>
                      </a:r>
                    </a:p>
                  </a:txBody>
                  <a:tcPr anchor="ctr"/>
                </a:tc>
                <a:tc>
                  <a:txBody>
                    <a:bodyPr/>
                    <a:lstStyle/>
                    <a:p>
                      <a:r>
                        <a:rPr lang="da-DK" sz="800" dirty="0">
                          <a:solidFill>
                            <a:schemeClr val="accent5">
                              <a:lumMod val="50000"/>
                            </a:schemeClr>
                          </a:solidFill>
                        </a:rPr>
                        <a:t>Hver måned (undtagen juli)</a:t>
                      </a:r>
                    </a:p>
                  </a:txBody>
                  <a:tcPr anchor="ctr"/>
                </a:tc>
                <a:tc>
                  <a:txBody>
                    <a:bodyPr/>
                    <a:lstStyle/>
                    <a:p>
                      <a:r>
                        <a:rPr lang="da-DK" sz="800" dirty="0">
                          <a:solidFill>
                            <a:schemeClr val="accent5">
                              <a:lumMod val="50000"/>
                            </a:schemeClr>
                          </a:solidFill>
                        </a:rPr>
                        <a:t>Jannie Grenaa Nielsen</a:t>
                      </a:r>
                    </a:p>
                    <a:p>
                      <a:r>
                        <a:rPr lang="da-DK" sz="800" dirty="0">
                          <a:solidFill>
                            <a:schemeClr val="accent5">
                              <a:lumMod val="50000"/>
                            </a:schemeClr>
                          </a:solidFill>
                        </a:rPr>
                        <a:t>Ingrid Poulsen</a:t>
                      </a:r>
                    </a:p>
                  </a:txBody>
                  <a:tcPr anchor="ctr"/>
                </a:tc>
                <a:extLst>
                  <a:ext uri="{0D108BD9-81ED-4DB2-BD59-A6C34878D82A}">
                    <a16:rowId xmlns:a16="http://schemas.microsoft.com/office/drawing/2014/main" val="3408973157"/>
                  </a:ext>
                </a:extLst>
              </a:tr>
              <a:tr h="464214">
                <a:tc>
                  <a:txBody>
                    <a:bodyPr/>
                    <a:lstStyle/>
                    <a:p>
                      <a:r>
                        <a:rPr lang="da-DK" sz="1100" b="1" dirty="0">
                          <a:solidFill>
                            <a:schemeClr val="accent5">
                              <a:lumMod val="50000"/>
                            </a:schemeClr>
                          </a:solidFill>
                        </a:rPr>
                        <a:t>Forum for kliniske undervisere</a:t>
                      </a:r>
                    </a:p>
                  </a:txBody>
                  <a:tcPr anchor="ctr"/>
                </a:tc>
                <a:tc>
                  <a:txBody>
                    <a:bodyPr/>
                    <a:lstStyle/>
                    <a:p>
                      <a:r>
                        <a:rPr lang="da-DK" sz="800" dirty="0">
                          <a:solidFill>
                            <a:schemeClr val="accent5">
                              <a:lumMod val="50000"/>
                            </a:schemeClr>
                          </a:solidFill>
                        </a:rPr>
                        <a:t>Kliniske undervisere, to chefsygeplejersker, to uddannelseskonsulenter fra HR</a:t>
                      </a:r>
                    </a:p>
                  </a:txBody>
                  <a:tcPr anchor="ctr"/>
                </a:tc>
                <a:tc>
                  <a:txBody>
                    <a:bodyPr/>
                    <a:lstStyle/>
                    <a:p>
                      <a:r>
                        <a:rPr lang="da-DK" sz="800" dirty="0">
                          <a:solidFill>
                            <a:schemeClr val="accent5">
                              <a:lumMod val="50000"/>
                            </a:schemeClr>
                          </a:solidFill>
                        </a:rPr>
                        <a:t>Hver måned (undtagen juli)</a:t>
                      </a:r>
                    </a:p>
                  </a:txBody>
                  <a:tcPr anchor="ctr"/>
                </a:tc>
                <a:tc>
                  <a:txBody>
                    <a:bodyPr/>
                    <a:lstStyle/>
                    <a:p>
                      <a:r>
                        <a:rPr lang="da-DK" sz="800" dirty="0">
                          <a:solidFill>
                            <a:schemeClr val="accent5">
                              <a:lumMod val="50000"/>
                            </a:schemeClr>
                          </a:solidFill>
                        </a:rPr>
                        <a:t>Anja Sichmann</a:t>
                      </a:r>
                    </a:p>
                    <a:p>
                      <a:r>
                        <a:rPr lang="da-DK" sz="800" dirty="0">
                          <a:solidFill>
                            <a:schemeClr val="accent5">
                              <a:lumMod val="50000"/>
                            </a:schemeClr>
                          </a:solidFill>
                        </a:rPr>
                        <a:t>Jette Beck Mieritz</a:t>
                      </a:r>
                    </a:p>
                    <a:p>
                      <a:r>
                        <a:rPr lang="da-DK" sz="800" dirty="0">
                          <a:solidFill>
                            <a:schemeClr val="accent5">
                              <a:lumMod val="50000"/>
                            </a:schemeClr>
                          </a:solidFill>
                        </a:rPr>
                        <a:t>Katrine Odgaard</a:t>
                      </a:r>
                    </a:p>
                  </a:txBody>
                  <a:tcPr anchor="ctr"/>
                </a:tc>
                <a:extLst>
                  <a:ext uri="{0D108BD9-81ED-4DB2-BD59-A6C34878D82A}">
                    <a16:rowId xmlns:a16="http://schemas.microsoft.com/office/drawing/2014/main" val="2949527204"/>
                  </a:ext>
                </a:extLst>
              </a:tr>
              <a:tr h="464214">
                <a:tc>
                  <a:txBody>
                    <a:bodyPr/>
                    <a:lstStyle/>
                    <a:p>
                      <a:r>
                        <a:rPr lang="da-DK" sz="1100" b="1" dirty="0">
                          <a:solidFill>
                            <a:schemeClr val="accent5">
                              <a:lumMod val="50000"/>
                            </a:schemeClr>
                          </a:solidFill>
                        </a:rPr>
                        <a:t>Sygeplejenetværk SP</a:t>
                      </a:r>
                    </a:p>
                  </a:txBody>
                  <a:tcPr anchor="ctr"/>
                </a:tc>
                <a:tc>
                  <a:txBody>
                    <a:bodyPr/>
                    <a:lstStyle/>
                    <a:p>
                      <a:r>
                        <a:rPr lang="da-DK" sz="800" dirty="0">
                          <a:solidFill>
                            <a:schemeClr val="accent5">
                              <a:lumMod val="50000"/>
                            </a:schemeClr>
                          </a:solidFill>
                        </a:rPr>
                        <a:t>Sygeplejefaglige tovholdere på SP fra alle kliniske afdelinger</a:t>
                      </a:r>
                    </a:p>
                  </a:txBody>
                  <a:tcPr anchor="ctr"/>
                </a:tc>
                <a:tc>
                  <a:txBody>
                    <a:bodyPr/>
                    <a:lstStyle/>
                    <a:p>
                      <a:r>
                        <a:rPr lang="da-DK" sz="800" dirty="0">
                          <a:solidFill>
                            <a:schemeClr val="accent5">
                              <a:lumMod val="50000"/>
                            </a:schemeClr>
                          </a:solidFill>
                        </a:rPr>
                        <a:t>8 x årligt</a:t>
                      </a:r>
                    </a:p>
                  </a:txBody>
                  <a:tcPr anchor="ctr"/>
                </a:tc>
                <a:tc>
                  <a:txBody>
                    <a:bodyPr/>
                    <a:lstStyle/>
                    <a:p>
                      <a:r>
                        <a:rPr lang="da-DK" sz="800" dirty="0">
                          <a:solidFill>
                            <a:schemeClr val="accent5">
                              <a:lumMod val="50000"/>
                            </a:schemeClr>
                          </a:solidFill>
                        </a:rPr>
                        <a:t>Dorte Evaristi</a:t>
                      </a:r>
                    </a:p>
                    <a:p>
                      <a:r>
                        <a:rPr lang="da-DK" sz="800" dirty="0">
                          <a:solidFill>
                            <a:schemeClr val="accent5">
                              <a:lumMod val="50000"/>
                            </a:schemeClr>
                          </a:solidFill>
                        </a:rPr>
                        <a:t>Katrine Linnemann Greenwood</a:t>
                      </a:r>
                    </a:p>
                    <a:p>
                      <a:r>
                        <a:rPr lang="da-DK" sz="800" dirty="0">
                          <a:solidFill>
                            <a:schemeClr val="accent5">
                              <a:lumMod val="50000"/>
                            </a:schemeClr>
                          </a:solidFill>
                        </a:rPr>
                        <a:t>Sekretariatsbetjening fra Patientforløb</a:t>
                      </a:r>
                    </a:p>
                  </a:txBody>
                  <a:tcPr anchor="ctr"/>
                </a:tc>
                <a:extLst>
                  <a:ext uri="{0D108BD9-81ED-4DB2-BD59-A6C34878D82A}">
                    <a16:rowId xmlns:a16="http://schemas.microsoft.com/office/drawing/2014/main" val="1224749678"/>
                  </a:ext>
                </a:extLst>
              </a:tr>
              <a:tr h="590817">
                <a:tc>
                  <a:txBody>
                    <a:bodyPr/>
                    <a:lstStyle/>
                    <a:p>
                      <a:r>
                        <a:rPr lang="da-DK" sz="1100" b="1" dirty="0">
                          <a:solidFill>
                            <a:schemeClr val="accent5">
                              <a:lumMod val="50000"/>
                            </a:schemeClr>
                          </a:solidFill>
                        </a:rPr>
                        <a:t>Temaeftermiddage i sygeplejen</a:t>
                      </a:r>
                    </a:p>
                  </a:txBody>
                  <a:tcPr anchor="ctr"/>
                </a:tc>
                <a:tc>
                  <a:txBody>
                    <a:bodyPr/>
                    <a:lstStyle/>
                    <a:p>
                      <a:r>
                        <a:rPr lang="da-DK" sz="800" dirty="0">
                          <a:solidFill>
                            <a:schemeClr val="accent5">
                              <a:lumMod val="50000"/>
                            </a:schemeClr>
                          </a:solidFill>
                        </a:rPr>
                        <a:t>Vicedirektør, chefsygeplejersker, oversygeplejersker, kliniske sygeplejersker, udviklingssygeplejersker, kliniske undervisere og forskersygeplejersker- og assistenter, hvis relevant</a:t>
                      </a:r>
                    </a:p>
                  </a:txBody>
                  <a:tcPr anchor="ctr"/>
                </a:tc>
                <a:tc>
                  <a:txBody>
                    <a:bodyPr/>
                    <a:lstStyle/>
                    <a:p>
                      <a:r>
                        <a:rPr lang="da-DK" sz="800" dirty="0">
                          <a:solidFill>
                            <a:schemeClr val="accent5">
                              <a:lumMod val="50000"/>
                            </a:schemeClr>
                          </a:solidFill>
                        </a:rPr>
                        <a:t>1-2 x årligt (juni og oktober)</a:t>
                      </a:r>
                    </a:p>
                  </a:txBody>
                  <a:tcPr anchor="ctr"/>
                </a:tc>
                <a:tc>
                  <a:txBody>
                    <a:bodyPr/>
                    <a:lstStyle/>
                    <a:p>
                      <a:r>
                        <a:rPr lang="da-DK" sz="800" dirty="0">
                          <a:solidFill>
                            <a:schemeClr val="accent5">
                              <a:lumMod val="50000"/>
                            </a:schemeClr>
                          </a:solidFill>
                        </a:rPr>
                        <a:t>Planlægningsgruppe med udvalgte medlemmer under </a:t>
                      </a:r>
                      <a:r>
                        <a:rPr lang="da-DK" sz="800" dirty="0" err="1">
                          <a:solidFill>
                            <a:schemeClr val="accent5">
                              <a:lumMod val="50000"/>
                            </a:schemeClr>
                          </a:solidFill>
                        </a:rPr>
                        <a:t>FoKUS</a:t>
                      </a:r>
                      <a:endParaRPr lang="da-DK" sz="800" dirty="0">
                        <a:solidFill>
                          <a:schemeClr val="accent5">
                            <a:lumMod val="50000"/>
                          </a:schemeClr>
                        </a:solidFill>
                      </a:endParaRPr>
                    </a:p>
                  </a:txBody>
                  <a:tcPr anchor="ctr"/>
                </a:tc>
                <a:extLst>
                  <a:ext uri="{0D108BD9-81ED-4DB2-BD59-A6C34878D82A}">
                    <a16:rowId xmlns:a16="http://schemas.microsoft.com/office/drawing/2014/main" val="3524114044"/>
                  </a:ext>
                </a:extLst>
              </a:tr>
              <a:tr h="590817">
                <a:tc>
                  <a:txBody>
                    <a:bodyPr/>
                    <a:lstStyle/>
                    <a:p>
                      <a:r>
                        <a:rPr lang="da-DK" sz="1100" b="1" dirty="0">
                          <a:solidFill>
                            <a:schemeClr val="accent5">
                              <a:lumMod val="50000"/>
                            </a:schemeClr>
                          </a:solidFill>
                        </a:rPr>
                        <a:t>Sygeplejesymposium</a:t>
                      </a:r>
                    </a:p>
                  </a:txBody>
                  <a:tcPr anchor="ctr"/>
                </a:tc>
                <a:tc>
                  <a:txBody>
                    <a:bodyPr/>
                    <a:lstStyle/>
                    <a:p>
                      <a:r>
                        <a:rPr lang="da-DK" sz="800" dirty="0">
                          <a:solidFill>
                            <a:schemeClr val="accent5">
                              <a:lumMod val="50000"/>
                            </a:schemeClr>
                          </a:solidFill>
                        </a:rPr>
                        <a:t>Alle sygeplejersker</a:t>
                      </a:r>
                    </a:p>
                  </a:txBody>
                  <a:tcPr anchor="ctr"/>
                </a:tc>
                <a:tc>
                  <a:txBody>
                    <a:bodyPr/>
                    <a:lstStyle/>
                    <a:p>
                      <a:r>
                        <a:rPr lang="da-DK" sz="800" dirty="0">
                          <a:solidFill>
                            <a:schemeClr val="accent5">
                              <a:lumMod val="50000"/>
                            </a:schemeClr>
                          </a:solidFill>
                        </a:rPr>
                        <a:t>1 x årligt (september)</a:t>
                      </a:r>
                    </a:p>
                  </a:txBody>
                  <a:tcPr anchor="ctr"/>
                </a:tc>
                <a:tc>
                  <a:txBody>
                    <a:bodyPr/>
                    <a:lstStyle/>
                    <a:p>
                      <a:r>
                        <a:rPr lang="da-DK" sz="800" dirty="0">
                          <a:solidFill>
                            <a:schemeClr val="accent5">
                              <a:lumMod val="50000"/>
                            </a:schemeClr>
                          </a:solidFill>
                        </a:rPr>
                        <a:t>Jannie Grenaa Nielsen</a:t>
                      </a:r>
                    </a:p>
                    <a:p>
                      <a:r>
                        <a:rPr lang="da-DK" sz="800" dirty="0">
                          <a:solidFill>
                            <a:schemeClr val="accent5">
                              <a:lumMod val="50000"/>
                            </a:schemeClr>
                          </a:solidFill>
                        </a:rPr>
                        <a:t>Ingrid Poulsen</a:t>
                      </a:r>
                    </a:p>
                    <a:p>
                      <a:r>
                        <a:rPr lang="da-DK" sz="800" dirty="0">
                          <a:solidFill>
                            <a:schemeClr val="accent5">
                              <a:lumMod val="50000"/>
                            </a:schemeClr>
                          </a:solidFill>
                        </a:rPr>
                        <a:t>Henriette Møller</a:t>
                      </a:r>
                    </a:p>
                    <a:p>
                      <a:r>
                        <a:rPr lang="da-DK" sz="800" dirty="0">
                          <a:solidFill>
                            <a:schemeClr val="accent5">
                              <a:lumMod val="50000"/>
                            </a:schemeClr>
                          </a:solidFill>
                        </a:rPr>
                        <a:t>Helle Ingmar</a:t>
                      </a:r>
                    </a:p>
                  </a:txBody>
                  <a:tcPr anchor="ctr"/>
                </a:tc>
                <a:extLst>
                  <a:ext uri="{0D108BD9-81ED-4DB2-BD59-A6C34878D82A}">
                    <a16:rowId xmlns:a16="http://schemas.microsoft.com/office/drawing/2014/main" val="2453782327"/>
                  </a:ext>
                </a:extLst>
              </a:tr>
              <a:tr h="337610">
                <a:tc>
                  <a:txBody>
                    <a:bodyPr/>
                    <a:lstStyle/>
                    <a:p>
                      <a:r>
                        <a:rPr lang="da-DK" sz="1100" b="1" dirty="0">
                          <a:solidFill>
                            <a:schemeClr val="accent5">
                              <a:lumMod val="50000"/>
                            </a:schemeClr>
                          </a:solidFill>
                        </a:rPr>
                        <a:t>Ny i sygeplejen</a:t>
                      </a:r>
                    </a:p>
                  </a:txBody>
                  <a:tcPr anchor="ctr"/>
                </a:tc>
                <a:tc>
                  <a:txBody>
                    <a:bodyPr/>
                    <a:lstStyle/>
                    <a:p>
                      <a:r>
                        <a:rPr lang="da-DK" sz="800" dirty="0">
                          <a:solidFill>
                            <a:schemeClr val="accent5">
                              <a:lumMod val="50000"/>
                            </a:schemeClr>
                          </a:solidFill>
                        </a:rPr>
                        <a:t>Nyansatte sygeplejersker</a:t>
                      </a:r>
                    </a:p>
                  </a:txBody>
                  <a:tcPr anchor="ctr"/>
                </a:tc>
                <a:tc>
                  <a:txBody>
                    <a:bodyPr/>
                    <a:lstStyle/>
                    <a:p>
                      <a:r>
                        <a:rPr lang="da-DK" sz="800" dirty="0">
                          <a:solidFill>
                            <a:schemeClr val="accent5">
                              <a:lumMod val="50000"/>
                            </a:schemeClr>
                          </a:solidFill>
                        </a:rPr>
                        <a:t>Max 1 time</a:t>
                      </a:r>
                    </a:p>
                    <a:p>
                      <a:r>
                        <a:rPr lang="da-DK" sz="800" dirty="0">
                          <a:solidFill>
                            <a:schemeClr val="accent5">
                              <a:lumMod val="50000"/>
                            </a:schemeClr>
                          </a:solidFill>
                        </a:rPr>
                        <a:t>3-4 x årligt</a:t>
                      </a:r>
                    </a:p>
                  </a:txBody>
                  <a:tcPr anchor="ctr"/>
                </a:tc>
                <a:tc>
                  <a:txBody>
                    <a:bodyPr/>
                    <a:lstStyle/>
                    <a:p>
                      <a:r>
                        <a:rPr lang="da-DK" sz="800" dirty="0">
                          <a:solidFill>
                            <a:schemeClr val="accent5">
                              <a:lumMod val="50000"/>
                            </a:schemeClr>
                          </a:solidFill>
                        </a:rPr>
                        <a:t>Henriette Pauline Pedersen</a:t>
                      </a:r>
                    </a:p>
                    <a:p>
                      <a:r>
                        <a:rPr lang="da-DK" sz="800" dirty="0">
                          <a:solidFill>
                            <a:schemeClr val="accent5">
                              <a:lumMod val="50000"/>
                            </a:schemeClr>
                          </a:solidFill>
                        </a:rPr>
                        <a:t>Ingrid Poulsen</a:t>
                      </a:r>
                    </a:p>
                  </a:txBody>
                  <a:tcPr anchor="ctr"/>
                </a:tc>
                <a:extLst>
                  <a:ext uri="{0D108BD9-81ED-4DB2-BD59-A6C34878D82A}">
                    <a16:rowId xmlns:a16="http://schemas.microsoft.com/office/drawing/2014/main" val="2011789093"/>
                  </a:ext>
                </a:extLst>
              </a:tr>
              <a:tr h="844025">
                <a:tc>
                  <a:txBody>
                    <a:bodyPr/>
                    <a:lstStyle/>
                    <a:p>
                      <a:r>
                        <a:rPr lang="da-DK" sz="1100" b="1" dirty="0">
                          <a:solidFill>
                            <a:schemeClr val="accent5">
                              <a:lumMod val="50000"/>
                            </a:schemeClr>
                          </a:solidFill>
                        </a:rPr>
                        <a:t>Forum for Koordinering og Udvikling af Sygeplejen (</a:t>
                      </a:r>
                      <a:r>
                        <a:rPr lang="da-DK" sz="1100" b="1" dirty="0" err="1">
                          <a:solidFill>
                            <a:schemeClr val="accent5">
                              <a:lumMod val="50000"/>
                            </a:schemeClr>
                          </a:solidFill>
                        </a:rPr>
                        <a:t>FoKUS</a:t>
                      </a:r>
                      <a:r>
                        <a:rPr lang="da-DK" sz="1100" b="1" dirty="0">
                          <a:solidFill>
                            <a:schemeClr val="accent5">
                              <a:lumMod val="50000"/>
                            </a:schemeClr>
                          </a:solidFill>
                        </a:rPr>
                        <a:t>)</a:t>
                      </a:r>
                    </a:p>
                  </a:txBody>
                  <a:tcPr anchor="ctr"/>
                </a:tc>
                <a:tc>
                  <a:txBody>
                    <a:bodyPr/>
                    <a:lstStyle/>
                    <a:p>
                      <a:r>
                        <a:rPr lang="da-DK" sz="800" dirty="0">
                          <a:solidFill>
                            <a:schemeClr val="accent5">
                              <a:lumMod val="50000"/>
                            </a:schemeClr>
                          </a:solidFill>
                        </a:rPr>
                        <a:t>Vicedirektør, to chefsygeplejersker, en forskningsfaglig leder af sygeplejen, to forskningskyndige sygeplejersker, to kliniske sygeplejespecialister, tre oversygeplejersker, to kliniske undervisere, chef for Patientforløb (ved behov), Sekretariatsfunktionen (</a:t>
                      </a:r>
                      <a:r>
                        <a:rPr lang="da-DK" sz="800" dirty="0" err="1">
                          <a:solidFill>
                            <a:schemeClr val="accent5">
                              <a:lumMod val="50000"/>
                            </a:schemeClr>
                          </a:solidFill>
                        </a:rPr>
                        <a:t>Dir.Sek</a:t>
                      </a:r>
                      <a:r>
                        <a:rPr lang="da-DK" sz="800" dirty="0">
                          <a:solidFill>
                            <a:schemeClr val="accent5">
                              <a:lumMod val="50000"/>
                            </a:schemeClr>
                          </a:solidFill>
                        </a:rPr>
                        <a:t>.)</a:t>
                      </a:r>
                    </a:p>
                  </a:txBody>
                  <a:tcPr anchor="ctr"/>
                </a:tc>
                <a:tc>
                  <a:txBody>
                    <a:bodyPr/>
                    <a:lstStyle/>
                    <a:p>
                      <a:r>
                        <a:rPr lang="da-DK" sz="800" dirty="0">
                          <a:solidFill>
                            <a:schemeClr val="accent5">
                              <a:lumMod val="50000"/>
                            </a:schemeClr>
                          </a:solidFill>
                        </a:rPr>
                        <a:t>6 x årligt</a:t>
                      </a:r>
                    </a:p>
                  </a:txBody>
                  <a:tcPr anchor="ctr"/>
                </a:tc>
                <a:tc>
                  <a:txBody>
                    <a:bodyPr/>
                    <a:lstStyle/>
                    <a:p>
                      <a:r>
                        <a:rPr lang="da-DK" sz="800" dirty="0">
                          <a:solidFill>
                            <a:schemeClr val="accent5">
                              <a:lumMod val="50000"/>
                            </a:schemeClr>
                          </a:solidFill>
                        </a:rPr>
                        <a:t>Tina Holm Nielsen</a:t>
                      </a:r>
                    </a:p>
                    <a:p>
                      <a:r>
                        <a:rPr lang="da-DK" sz="800" dirty="0">
                          <a:solidFill>
                            <a:schemeClr val="accent5">
                              <a:lumMod val="50000"/>
                            </a:schemeClr>
                          </a:solidFill>
                        </a:rPr>
                        <a:t>Pernille Jørgensen</a:t>
                      </a:r>
                    </a:p>
                  </a:txBody>
                  <a:tcPr anchor="ctr"/>
                </a:tc>
                <a:extLst>
                  <a:ext uri="{0D108BD9-81ED-4DB2-BD59-A6C34878D82A}">
                    <a16:rowId xmlns:a16="http://schemas.microsoft.com/office/drawing/2014/main" val="226573441"/>
                  </a:ext>
                </a:extLst>
              </a:tr>
            </a:tbl>
          </a:graphicData>
        </a:graphic>
      </p:graphicFrame>
      <p:sp>
        <p:nvSpPr>
          <p:cNvPr id="5" name="Billedforklaring: streg 4">
            <a:extLst>
              <a:ext uri="{FF2B5EF4-FFF2-40B4-BE49-F238E27FC236}">
                <a16:creationId xmlns:a16="http://schemas.microsoft.com/office/drawing/2014/main" id="{9AD6410B-C278-8C16-E41C-6E8FE5296763}"/>
              </a:ext>
            </a:extLst>
          </p:cNvPr>
          <p:cNvSpPr/>
          <p:nvPr/>
        </p:nvSpPr>
        <p:spPr>
          <a:xfrm>
            <a:off x="617036" y="2992468"/>
            <a:ext cx="1473200" cy="389467"/>
          </a:xfrm>
          <a:prstGeom prst="borderCallout1">
            <a:avLst>
              <a:gd name="adj1" fmla="val -69759"/>
              <a:gd name="adj2" fmla="val 41093"/>
              <a:gd name="adj3" fmla="val -7375"/>
              <a:gd name="adj4" fmla="val 43769"/>
            </a:avLst>
          </a:prstGeom>
          <a:solidFill>
            <a:srgbClr val="CCEDF0"/>
          </a:solidFill>
          <a:ln w="38100">
            <a:solidFill>
              <a:srgbClr val="CCED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Afprøvning af robotter i plejen</a:t>
            </a:r>
          </a:p>
        </p:txBody>
      </p:sp>
      <p:sp>
        <p:nvSpPr>
          <p:cNvPr id="3" name="Billedforklaring: streg 2">
            <a:extLst>
              <a:ext uri="{FF2B5EF4-FFF2-40B4-BE49-F238E27FC236}">
                <a16:creationId xmlns:a16="http://schemas.microsoft.com/office/drawing/2014/main" id="{83965074-CD7E-85BA-1602-048D7E09A91A}"/>
              </a:ext>
            </a:extLst>
          </p:cNvPr>
          <p:cNvSpPr/>
          <p:nvPr/>
        </p:nvSpPr>
        <p:spPr>
          <a:xfrm>
            <a:off x="2037391" y="1599685"/>
            <a:ext cx="1148768" cy="389467"/>
          </a:xfrm>
          <a:prstGeom prst="borderCallout1">
            <a:avLst>
              <a:gd name="adj1" fmla="val 50495"/>
              <a:gd name="adj2" fmla="val -16179"/>
              <a:gd name="adj3" fmla="val 41300"/>
              <a:gd name="adj4" fmla="val 2029"/>
            </a:avLst>
          </a:prstGeom>
          <a:solidFill>
            <a:srgbClr val="CCEDF0"/>
          </a:solidFill>
          <a:ln w="38100">
            <a:solidFill>
              <a:srgbClr val="CCED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Virtuelle konsultationer</a:t>
            </a:r>
          </a:p>
        </p:txBody>
      </p:sp>
      <p:sp>
        <p:nvSpPr>
          <p:cNvPr id="8" name="Billedforklaring: streg 7">
            <a:extLst>
              <a:ext uri="{FF2B5EF4-FFF2-40B4-BE49-F238E27FC236}">
                <a16:creationId xmlns:a16="http://schemas.microsoft.com/office/drawing/2014/main" id="{6AB38A08-1868-A9A4-925A-8160AE7133F4}"/>
              </a:ext>
            </a:extLst>
          </p:cNvPr>
          <p:cNvSpPr/>
          <p:nvPr/>
        </p:nvSpPr>
        <p:spPr>
          <a:xfrm>
            <a:off x="10154484" y="463107"/>
            <a:ext cx="1473200" cy="389467"/>
          </a:xfrm>
          <a:prstGeom prst="borderCallout1">
            <a:avLst>
              <a:gd name="adj1" fmla="val 117796"/>
              <a:gd name="adj2" fmla="val 52643"/>
              <a:gd name="adj3" fmla="val 192457"/>
              <a:gd name="adj4" fmla="val 53551"/>
            </a:avLst>
          </a:prstGeom>
          <a:solidFill>
            <a:srgbClr val="DAFEFA"/>
          </a:solidFill>
          <a:ln w="38100">
            <a:solidFill>
              <a:srgbClr val="DAFEF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19A5EA">
                    <a:lumMod val="50000"/>
                  </a:srgbClr>
                </a:solidFill>
                <a:effectLst/>
                <a:uLnTx/>
                <a:uFillTx/>
                <a:latin typeface="Arial"/>
                <a:ea typeface="+mn-ea"/>
                <a:cs typeface="+mn-cs"/>
              </a:rPr>
              <a:t>Patientplaner</a:t>
            </a:r>
          </a:p>
        </p:txBody>
      </p:sp>
      <p:sp>
        <p:nvSpPr>
          <p:cNvPr id="6" name="Tekstfelt 5">
            <a:extLst>
              <a:ext uri="{FF2B5EF4-FFF2-40B4-BE49-F238E27FC236}">
                <a16:creationId xmlns:a16="http://schemas.microsoft.com/office/drawing/2014/main" id="{2653B98A-B022-25DA-4480-1529245ED184}"/>
              </a:ext>
            </a:extLst>
          </p:cNvPr>
          <p:cNvSpPr txBox="1"/>
          <p:nvPr/>
        </p:nvSpPr>
        <p:spPr>
          <a:xfrm>
            <a:off x="10997571" y="75001"/>
            <a:ext cx="1040029" cy="297971"/>
          </a:xfrm>
          <a:prstGeom prst="rect">
            <a:avLst/>
          </a:prstGeom>
          <a:noFill/>
          <a:ln>
            <a:solidFill>
              <a:srgbClr val="FF0000"/>
            </a:solidFill>
          </a:ln>
        </p:spPr>
        <p:txBody>
          <a:bodyPr wrap="square" lIns="0" tIns="0" rIns="0" bIns="0" rtlCol="0">
            <a:noAutofit/>
          </a:bodyPr>
          <a:lstStyle/>
          <a:p>
            <a:pPr algn="ctr"/>
            <a:r>
              <a:rPr lang="da-DK" b="1" dirty="0">
                <a:solidFill>
                  <a:srgbClr val="FF0000"/>
                </a:solidFill>
              </a:rPr>
              <a:t>UDKAST</a:t>
            </a:r>
          </a:p>
        </p:txBody>
      </p:sp>
    </p:spTree>
    <p:extLst>
      <p:ext uri="{BB962C8B-B14F-4D97-AF65-F5344CB8AC3E}">
        <p14:creationId xmlns:p14="http://schemas.microsoft.com/office/powerpoint/2010/main" val="1357098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5" grpId="0" animBg="1"/>
      <p:bldP spid="3"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4180A2-1004-96C2-BEB2-362D165EA8D6}"/>
              </a:ext>
            </a:extLst>
          </p:cNvPr>
          <p:cNvSpPr>
            <a:spLocks noGrp="1"/>
          </p:cNvSpPr>
          <p:nvPr>
            <p:ph type="title"/>
          </p:nvPr>
        </p:nvSpPr>
        <p:spPr/>
        <p:txBody>
          <a:bodyPr/>
          <a:lstStyle/>
          <a:p>
            <a:r>
              <a:rPr lang="da-DK" dirty="0"/>
              <a:t>Formandskaber for sygeplejefaglige mødefora</a:t>
            </a:r>
            <a:br>
              <a:rPr lang="da-DK" dirty="0"/>
            </a:br>
            <a:endParaRPr lang="da-DK" dirty="0"/>
          </a:p>
        </p:txBody>
      </p:sp>
      <p:graphicFrame>
        <p:nvGraphicFramePr>
          <p:cNvPr id="5" name="Pladsholder til indhold 4">
            <a:extLst>
              <a:ext uri="{FF2B5EF4-FFF2-40B4-BE49-F238E27FC236}">
                <a16:creationId xmlns:a16="http://schemas.microsoft.com/office/drawing/2014/main" id="{D220E4DB-69D9-ADF9-94A9-BF8C450D2633}"/>
              </a:ext>
            </a:extLst>
          </p:cNvPr>
          <p:cNvGraphicFramePr>
            <a:graphicFrameLocks noGrp="1"/>
          </p:cNvGraphicFramePr>
          <p:nvPr>
            <p:ph sz="quarter" idx="13"/>
            <p:extLst>
              <p:ext uri="{D42A27DB-BD31-4B8C-83A1-F6EECF244321}">
                <p14:modId xmlns:p14="http://schemas.microsoft.com/office/powerpoint/2010/main" val="3979210099"/>
              </p:ext>
            </p:extLst>
          </p:nvPr>
        </p:nvGraphicFramePr>
        <p:xfrm>
          <a:off x="287868" y="1375795"/>
          <a:ext cx="11616264" cy="5372563"/>
        </p:xfrm>
        <a:graphic>
          <a:graphicData uri="http://schemas.openxmlformats.org/drawingml/2006/table">
            <a:tbl>
              <a:tblPr firstRow="1" bandRow="1">
                <a:tableStyleId>{5C22544A-7EE6-4342-B048-85BDC9FD1C3A}</a:tableStyleId>
              </a:tblPr>
              <a:tblGrid>
                <a:gridCol w="2904066">
                  <a:extLst>
                    <a:ext uri="{9D8B030D-6E8A-4147-A177-3AD203B41FA5}">
                      <a16:colId xmlns:a16="http://schemas.microsoft.com/office/drawing/2014/main" val="3668117278"/>
                    </a:ext>
                  </a:extLst>
                </a:gridCol>
                <a:gridCol w="2904066">
                  <a:extLst>
                    <a:ext uri="{9D8B030D-6E8A-4147-A177-3AD203B41FA5}">
                      <a16:colId xmlns:a16="http://schemas.microsoft.com/office/drawing/2014/main" val="3062329989"/>
                    </a:ext>
                  </a:extLst>
                </a:gridCol>
                <a:gridCol w="2904066">
                  <a:extLst>
                    <a:ext uri="{9D8B030D-6E8A-4147-A177-3AD203B41FA5}">
                      <a16:colId xmlns:a16="http://schemas.microsoft.com/office/drawing/2014/main" val="175907596"/>
                    </a:ext>
                  </a:extLst>
                </a:gridCol>
                <a:gridCol w="2904066">
                  <a:extLst>
                    <a:ext uri="{9D8B030D-6E8A-4147-A177-3AD203B41FA5}">
                      <a16:colId xmlns:a16="http://schemas.microsoft.com/office/drawing/2014/main" val="2991125041"/>
                    </a:ext>
                  </a:extLst>
                </a:gridCol>
              </a:tblGrid>
              <a:tr h="253207">
                <a:tc>
                  <a:txBody>
                    <a:bodyPr/>
                    <a:lstStyle/>
                    <a:p>
                      <a:r>
                        <a:rPr lang="da-DK" sz="1100" dirty="0"/>
                        <a:t>Møde</a:t>
                      </a:r>
                    </a:p>
                  </a:txBody>
                  <a:tcPr anchor="ctr">
                    <a:solidFill>
                      <a:srgbClr val="2DA2BD"/>
                    </a:solidFill>
                  </a:tcPr>
                </a:tc>
                <a:tc>
                  <a:txBody>
                    <a:bodyPr/>
                    <a:lstStyle/>
                    <a:p>
                      <a:r>
                        <a:rPr lang="da-DK" sz="1100" dirty="0"/>
                        <a:t>Deltagere</a:t>
                      </a:r>
                    </a:p>
                  </a:txBody>
                  <a:tcPr anchor="ctr">
                    <a:solidFill>
                      <a:srgbClr val="2DA2BD"/>
                    </a:solidFill>
                  </a:tcPr>
                </a:tc>
                <a:tc>
                  <a:txBody>
                    <a:bodyPr/>
                    <a:lstStyle/>
                    <a:p>
                      <a:r>
                        <a:rPr lang="da-DK" sz="1100" dirty="0"/>
                        <a:t>Frekvens</a:t>
                      </a:r>
                    </a:p>
                  </a:txBody>
                  <a:tcPr anchor="ctr">
                    <a:solidFill>
                      <a:srgbClr val="2DA2BD"/>
                    </a:solidFill>
                  </a:tcPr>
                </a:tc>
                <a:tc>
                  <a:txBody>
                    <a:bodyPr/>
                    <a:lstStyle/>
                    <a:p>
                      <a:r>
                        <a:rPr lang="da-DK" sz="1100" dirty="0"/>
                        <a:t>Formandskab og evt. sekretariat</a:t>
                      </a:r>
                    </a:p>
                  </a:txBody>
                  <a:tcPr anchor="ctr">
                    <a:solidFill>
                      <a:srgbClr val="2DA2BD"/>
                    </a:solidFill>
                  </a:tcPr>
                </a:tc>
                <a:extLst>
                  <a:ext uri="{0D108BD9-81ED-4DB2-BD59-A6C34878D82A}">
                    <a16:rowId xmlns:a16="http://schemas.microsoft.com/office/drawing/2014/main" val="1905782360"/>
                  </a:ext>
                </a:extLst>
              </a:tr>
              <a:tr h="464214">
                <a:tc>
                  <a:txBody>
                    <a:bodyPr/>
                    <a:lstStyle/>
                    <a:p>
                      <a:r>
                        <a:rPr lang="da-DK" sz="1100" b="1" dirty="0">
                          <a:solidFill>
                            <a:schemeClr val="accent5">
                              <a:lumMod val="50000"/>
                            </a:schemeClr>
                          </a:solidFill>
                        </a:rPr>
                        <a:t>Forum for chefsygeplejersker</a:t>
                      </a:r>
                    </a:p>
                  </a:txBody>
                  <a:tcPr anchor="ctr"/>
                </a:tc>
                <a:tc>
                  <a:txBody>
                    <a:bodyPr/>
                    <a:lstStyle/>
                    <a:p>
                      <a:r>
                        <a:rPr lang="da-DK" sz="800" dirty="0">
                          <a:solidFill>
                            <a:schemeClr val="accent5">
                              <a:lumMod val="50000"/>
                            </a:schemeClr>
                          </a:solidFill>
                        </a:rPr>
                        <a:t>Vicedirektør, chefsygeplejersker, chefjordemoder, chefterapeut, forskningskonsulent, </a:t>
                      </a:r>
                      <a:r>
                        <a:rPr lang="da-DK" sz="800" dirty="0" err="1">
                          <a:solidFill>
                            <a:schemeClr val="accent5">
                              <a:lumMod val="50000"/>
                            </a:schemeClr>
                          </a:solidFill>
                        </a:rPr>
                        <a:t>chefbioanalytiker</a:t>
                      </a:r>
                      <a:r>
                        <a:rPr lang="da-DK" sz="800" dirty="0">
                          <a:solidFill>
                            <a:schemeClr val="accent5">
                              <a:lumMod val="50000"/>
                            </a:schemeClr>
                          </a:solidFill>
                        </a:rPr>
                        <a:t>, chefradiograf</a:t>
                      </a:r>
                    </a:p>
                  </a:txBody>
                  <a:tcPr anchor="ctr"/>
                </a:tc>
                <a:tc>
                  <a:txBody>
                    <a:bodyPr/>
                    <a:lstStyle/>
                    <a:p>
                      <a:r>
                        <a:rPr lang="da-DK" sz="800" dirty="0">
                          <a:solidFill>
                            <a:schemeClr val="accent5">
                              <a:lumMod val="50000"/>
                            </a:schemeClr>
                          </a:solidFill>
                        </a:rPr>
                        <a:t>Sidste fredag hver måned (undtagen juli og december)</a:t>
                      </a:r>
                    </a:p>
                  </a:txBody>
                  <a:tcPr anchor="ctr"/>
                </a:tc>
                <a:tc>
                  <a:txBody>
                    <a:bodyPr/>
                    <a:lstStyle/>
                    <a:p>
                      <a:r>
                        <a:rPr lang="da-DK" sz="800" dirty="0">
                          <a:solidFill>
                            <a:schemeClr val="accent5">
                              <a:lumMod val="50000"/>
                            </a:schemeClr>
                          </a:solidFill>
                        </a:rPr>
                        <a:t>Tina Holm Nielsen</a:t>
                      </a:r>
                      <a:br>
                        <a:rPr lang="da-DK" sz="800" dirty="0">
                          <a:solidFill>
                            <a:schemeClr val="accent5">
                              <a:lumMod val="50000"/>
                            </a:schemeClr>
                          </a:solidFill>
                        </a:rPr>
                      </a:br>
                      <a:r>
                        <a:rPr lang="da-DK" sz="800" dirty="0">
                          <a:solidFill>
                            <a:schemeClr val="accent5">
                              <a:lumMod val="50000"/>
                            </a:schemeClr>
                          </a:solidFill>
                        </a:rPr>
                        <a:t>Jannie Grenaa Nielsen</a:t>
                      </a:r>
                      <a:br>
                        <a:rPr lang="da-DK" sz="800" dirty="0">
                          <a:solidFill>
                            <a:schemeClr val="accent5">
                              <a:lumMod val="50000"/>
                            </a:schemeClr>
                          </a:solidFill>
                        </a:rPr>
                      </a:br>
                      <a:r>
                        <a:rPr lang="da-DK" sz="800" dirty="0">
                          <a:solidFill>
                            <a:schemeClr val="accent5">
                              <a:lumMod val="50000"/>
                            </a:schemeClr>
                          </a:solidFill>
                        </a:rPr>
                        <a:t>Pernille Jørgensen</a:t>
                      </a:r>
                    </a:p>
                  </a:txBody>
                  <a:tcPr anchor="ctr"/>
                </a:tc>
                <a:extLst>
                  <a:ext uri="{0D108BD9-81ED-4DB2-BD59-A6C34878D82A}">
                    <a16:rowId xmlns:a16="http://schemas.microsoft.com/office/drawing/2014/main" val="3899751898"/>
                  </a:ext>
                </a:extLst>
              </a:tr>
              <a:tr h="464214">
                <a:tc>
                  <a:txBody>
                    <a:bodyPr/>
                    <a:lstStyle/>
                    <a:p>
                      <a:r>
                        <a:rPr lang="da-DK" sz="1100" b="1" dirty="0">
                          <a:solidFill>
                            <a:schemeClr val="accent5">
                              <a:lumMod val="50000"/>
                            </a:schemeClr>
                          </a:solidFill>
                        </a:rPr>
                        <a:t>Forum for oversygeplejersker</a:t>
                      </a:r>
                    </a:p>
                  </a:txBody>
                  <a:tcPr anchor="ctr"/>
                </a:tc>
                <a:tc>
                  <a:txBody>
                    <a:bodyPr/>
                    <a:lstStyle/>
                    <a:p>
                      <a:r>
                        <a:rPr lang="da-DK" sz="800" dirty="0">
                          <a:solidFill>
                            <a:schemeClr val="accent5">
                              <a:lumMod val="50000"/>
                            </a:schemeClr>
                          </a:solidFill>
                        </a:rPr>
                        <a:t>Alle oversygeplejersker</a:t>
                      </a:r>
                    </a:p>
                  </a:txBody>
                  <a:tcPr anchor="ctr"/>
                </a:tc>
                <a:tc>
                  <a:txBody>
                    <a:bodyPr/>
                    <a:lstStyle/>
                    <a:p>
                      <a:r>
                        <a:rPr lang="da-DK" sz="800" dirty="0">
                          <a:solidFill>
                            <a:schemeClr val="accent5">
                              <a:lumMod val="50000"/>
                            </a:schemeClr>
                          </a:solidFill>
                        </a:rPr>
                        <a:t>4 x årligt</a:t>
                      </a:r>
                    </a:p>
                    <a:p>
                      <a:r>
                        <a:rPr lang="da-DK" sz="800" dirty="0">
                          <a:solidFill>
                            <a:schemeClr val="accent5">
                              <a:lumMod val="50000"/>
                            </a:schemeClr>
                          </a:solidFill>
                        </a:rPr>
                        <a:t>(februar, maj, september, november)</a:t>
                      </a:r>
                    </a:p>
                  </a:txBody>
                  <a:tcPr anchor="ctr"/>
                </a:tc>
                <a:tc>
                  <a:txBody>
                    <a:bodyPr/>
                    <a:lstStyle/>
                    <a:p>
                      <a:r>
                        <a:rPr lang="da-DK" sz="800" dirty="0">
                          <a:solidFill>
                            <a:schemeClr val="accent5">
                              <a:lumMod val="50000"/>
                            </a:schemeClr>
                          </a:solidFill>
                        </a:rPr>
                        <a:t>Lene Guldager</a:t>
                      </a:r>
                    </a:p>
                    <a:p>
                      <a:r>
                        <a:rPr lang="da-DK" sz="800" dirty="0">
                          <a:solidFill>
                            <a:schemeClr val="accent5">
                              <a:lumMod val="50000"/>
                            </a:schemeClr>
                          </a:solidFill>
                        </a:rPr>
                        <a:t>Catherine Munck</a:t>
                      </a:r>
                    </a:p>
                    <a:p>
                      <a:r>
                        <a:rPr lang="da-DK" sz="800" dirty="0">
                          <a:solidFill>
                            <a:schemeClr val="accent5">
                              <a:lumMod val="50000"/>
                            </a:schemeClr>
                          </a:solidFill>
                        </a:rPr>
                        <a:t>Catrina Bourke-Madsen</a:t>
                      </a:r>
                    </a:p>
                    <a:p>
                      <a:r>
                        <a:rPr lang="da-DK" sz="800" kern="1200" dirty="0">
                          <a:solidFill>
                            <a:schemeClr val="accent5">
                              <a:lumMod val="50000"/>
                            </a:schemeClr>
                          </a:solidFill>
                          <a:latin typeface="+mn-lt"/>
                          <a:ea typeface="+mn-ea"/>
                          <a:cs typeface="+mn-cs"/>
                        </a:rPr>
                        <a:t>Linda Østergaard Normann Billetorp, oversygeplejerske, Gynækologisk Obstetrisk afdeling</a:t>
                      </a:r>
                    </a:p>
                  </a:txBody>
                  <a:tcPr anchor="ctr"/>
                </a:tc>
                <a:extLst>
                  <a:ext uri="{0D108BD9-81ED-4DB2-BD59-A6C34878D82A}">
                    <a16:rowId xmlns:a16="http://schemas.microsoft.com/office/drawing/2014/main" val="3925816753"/>
                  </a:ext>
                </a:extLst>
              </a:tr>
              <a:tr h="464214">
                <a:tc>
                  <a:txBody>
                    <a:bodyPr/>
                    <a:lstStyle/>
                    <a:p>
                      <a:r>
                        <a:rPr lang="da-DK" sz="1100" b="1" dirty="0">
                          <a:solidFill>
                            <a:schemeClr val="accent5">
                              <a:lumMod val="50000"/>
                            </a:schemeClr>
                          </a:solidFill>
                        </a:rPr>
                        <a:t>Forum for kl. sygeplejespecialister</a:t>
                      </a:r>
                    </a:p>
                  </a:txBody>
                  <a:tcPr anchor="ctr"/>
                </a:tc>
                <a:tc>
                  <a:txBody>
                    <a:bodyPr/>
                    <a:lstStyle/>
                    <a:p>
                      <a:r>
                        <a:rPr lang="da-DK" sz="800" dirty="0">
                          <a:solidFill>
                            <a:schemeClr val="accent5">
                              <a:lumMod val="50000"/>
                            </a:schemeClr>
                          </a:solidFill>
                        </a:rPr>
                        <a:t>Kliniske sygeplejespecialister</a:t>
                      </a:r>
                    </a:p>
                  </a:txBody>
                  <a:tcPr anchor="ctr"/>
                </a:tc>
                <a:tc>
                  <a:txBody>
                    <a:bodyPr/>
                    <a:lstStyle/>
                    <a:p>
                      <a:r>
                        <a:rPr lang="da-DK" sz="800" dirty="0">
                          <a:solidFill>
                            <a:schemeClr val="accent5">
                              <a:lumMod val="50000"/>
                            </a:schemeClr>
                          </a:solidFill>
                        </a:rPr>
                        <a:t>Hver måned (undtagen juli og december)</a:t>
                      </a:r>
                    </a:p>
                  </a:txBody>
                  <a:tcPr anchor="ctr"/>
                </a:tc>
                <a:tc>
                  <a:txBody>
                    <a:bodyPr/>
                    <a:lstStyle/>
                    <a:p>
                      <a:r>
                        <a:rPr lang="da-DK" sz="800" dirty="0">
                          <a:solidFill>
                            <a:schemeClr val="accent5">
                              <a:lumMod val="50000"/>
                            </a:schemeClr>
                          </a:solidFill>
                        </a:rPr>
                        <a:t>Dorte Evaristi</a:t>
                      </a:r>
                      <a:br>
                        <a:rPr lang="da-DK" sz="800" dirty="0">
                          <a:solidFill>
                            <a:schemeClr val="accent5">
                              <a:lumMod val="50000"/>
                            </a:schemeClr>
                          </a:solidFill>
                        </a:rPr>
                      </a:br>
                      <a:r>
                        <a:rPr lang="da-DK" sz="800" dirty="0">
                          <a:solidFill>
                            <a:schemeClr val="accent5">
                              <a:lumMod val="50000"/>
                            </a:schemeClr>
                          </a:solidFill>
                        </a:rPr>
                        <a:t>Kristina Pedersen</a:t>
                      </a:r>
                    </a:p>
                    <a:p>
                      <a:r>
                        <a:rPr lang="da-DK" sz="800" kern="1200" dirty="0">
                          <a:solidFill>
                            <a:schemeClr val="accent5">
                              <a:lumMod val="50000"/>
                            </a:schemeClr>
                          </a:solidFill>
                          <a:latin typeface="+mn-lt"/>
                          <a:ea typeface="+mn-ea"/>
                          <a:cs typeface="+mn-cs"/>
                        </a:rPr>
                        <a:t>Sanne Løjstrup Kristensen, klinisk sygeplejespecialist, Afdeling for ældresygdomme</a:t>
                      </a:r>
                    </a:p>
                  </a:txBody>
                  <a:tcPr anchor="ctr"/>
                </a:tc>
                <a:extLst>
                  <a:ext uri="{0D108BD9-81ED-4DB2-BD59-A6C34878D82A}">
                    <a16:rowId xmlns:a16="http://schemas.microsoft.com/office/drawing/2014/main" val="773095514"/>
                  </a:ext>
                </a:extLst>
              </a:tr>
              <a:tr h="393878">
                <a:tc>
                  <a:txBody>
                    <a:bodyPr/>
                    <a:lstStyle/>
                    <a:p>
                      <a:r>
                        <a:rPr lang="da-DK" sz="1100" b="1" dirty="0">
                          <a:solidFill>
                            <a:schemeClr val="accent5">
                              <a:lumMod val="50000"/>
                            </a:schemeClr>
                          </a:solidFill>
                        </a:rPr>
                        <a:t>Forum for forskende sygeplejersker og jordemødre</a:t>
                      </a:r>
                    </a:p>
                  </a:txBody>
                  <a:tcPr anchor="ctr"/>
                </a:tc>
                <a:tc>
                  <a:txBody>
                    <a:bodyPr/>
                    <a:lstStyle/>
                    <a:p>
                      <a:r>
                        <a:rPr lang="da-DK" sz="800" dirty="0">
                          <a:solidFill>
                            <a:schemeClr val="accent5">
                              <a:lumMod val="50000"/>
                            </a:schemeClr>
                          </a:solidFill>
                        </a:rPr>
                        <a:t>Sygeplejersker med en ph.d.-grad, forskningsfaglig leder, professor i sygepleje</a:t>
                      </a:r>
                    </a:p>
                  </a:txBody>
                  <a:tcPr anchor="ctr"/>
                </a:tc>
                <a:tc>
                  <a:txBody>
                    <a:bodyPr/>
                    <a:lstStyle/>
                    <a:p>
                      <a:r>
                        <a:rPr lang="da-DK" sz="800" dirty="0">
                          <a:solidFill>
                            <a:schemeClr val="accent5">
                              <a:lumMod val="50000"/>
                            </a:schemeClr>
                          </a:solidFill>
                        </a:rPr>
                        <a:t>Hver måned (undtagen juli)</a:t>
                      </a:r>
                    </a:p>
                  </a:txBody>
                  <a:tcPr anchor="ctr"/>
                </a:tc>
                <a:tc>
                  <a:txBody>
                    <a:bodyPr/>
                    <a:lstStyle/>
                    <a:p>
                      <a:r>
                        <a:rPr lang="da-DK" sz="800" dirty="0">
                          <a:solidFill>
                            <a:schemeClr val="accent5">
                              <a:lumMod val="50000"/>
                            </a:schemeClr>
                          </a:solidFill>
                        </a:rPr>
                        <a:t>Jannie Grenaa Nielsen</a:t>
                      </a:r>
                    </a:p>
                    <a:p>
                      <a:r>
                        <a:rPr lang="da-DK" sz="800" dirty="0">
                          <a:solidFill>
                            <a:schemeClr val="accent5">
                              <a:lumMod val="50000"/>
                            </a:schemeClr>
                          </a:solidFill>
                        </a:rPr>
                        <a:t>Ingrid Poulsen</a:t>
                      </a:r>
                    </a:p>
                  </a:txBody>
                  <a:tcPr anchor="ctr"/>
                </a:tc>
                <a:extLst>
                  <a:ext uri="{0D108BD9-81ED-4DB2-BD59-A6C34878D82A}">
                    <a16:rowId xmlns:a16="http://schemas.microsoft.com/office/drawing/2014/main" val="3408973157"/>
                  </a:ext>
                </a:extLst>
              </a:tr>
              <a:tr h="464214">
                <a:tc>
                  <a:txBody>
                    <a:bodyPr/>
                    <a:lstStyle/>
                    <a:p>
                      <a:r>
                        <a:rPr lang="da-DK" sz="1100" b="1" dirty="0">
                          <a:solidFill>
                            <a:schemeClr val="accent5">
                              <a:lumMod val="50000"/>
                            </a:schemeClr>
                          </a:solidFill>
                        </a:rPr>
                        <a:t>Forum for kliniske undervisere</a:t>
                      </a:r>
                    </a:p>
                  </a:txBody>
                  <a:tcPr anchor="ctr"/>
                </a:tc>
                <a:tc>
                  <a:txBody>
                    <a:bodyPr/>
                    <a:lstStyle/>
                    <a:p>
                      <a:r>
                        <a:rPr lang="da-DK" sz="800" dirty="0">
                          <a:solidFill>
                            <a:schemeClr val="accent5">
                              <a:lumMod val="50000"/>
                            </a:schemeClr>
                          </a:solidFill>
                        </a:rPr>
                        <a:t>Kliniske undervisere, to chefsygeplejersker, to uddannelseskonsulenter fra HR</a:t>
                      </a:r>
                    </a:p>
                  </a:txBody>
                  <a:tcPr anchor="ctr"/>
                </a:tc>
                <a:tc>
                  <a:txBody>
                    <a:bodyPr/>
                    <a:lstStyle/>
                    <a:p>
                      <a:r>
                        <a:rPr lang="da-DK" sz="800" dirty="0">
                          <a:solidFill>
                            <a:schemeClr val="accent5">
                              <a:lumMod val="50000"/>
                            </a:schemeClr>
                          </a:solidFill>
                        </a:rPr>
                        <a:t>Hver måned (undtagen juli)</a:t>
                      </a:r>
                    </a:p>
                  </a:txBody>
                  <a:tcPr anchor="ctr"/>
                </a:tc>
                <a:tc>
                  <a:txBody>
                    <a:bodyPr/>
                    <a:lstStyle/>
                    <a:p>
                      <a:r>
                        <a:rPr lang="da-DK" sz="800" dirty="0">
                          <a:solidFill>
                            <a:schemeClr val="accent5">
                              <a:lumMod val="50000"/>
                            </a:schemeClr>
                          </a:solidFill>
                        </a:rPr>
                        <a:t>Anja Sichmann</a:t>
                      </a:r>
                    </a:p>
                    <a:p>
                      <a:r>
                        <a:rPr lang="da-DK" sz="800" dirty="0">
                          <a:solidFill>
                            <a:schemeClr val="accent5">
                              <a:lumMod val="50000"/>
                            </a:schemeClr>
                          </a:solidFill>
                        </a:rPr>
                        <a:t>Jette Beck Mieritz</a:t>
                      </a:r>
                    </a:p>
                    <a:p>
                      <a:r>
                        <a:rPr lang="da-DK" sz="800" dirty="0">
                          <a:solidFill>
                            <a:schemeClr val="accent5">
                              <a:lumMod val="50000"/>
                            </a:schemeClr>
                          </a:solidFill>
                        </a:rPr>
                        <a:t>Katrine </a:t>
                      </a:r>
                      <a:r>
                        <a:rPr lang="da-DK" sz="800" kern="1200" dirty="0">
                          <a:solidFill>
                            <a:schemeClr val="accent5">
                              <a:lumMod val="50000"/>
                            </a:schemeClr>
                          </a:solidFill>
                          <a:latin typeface="+mn-lt"/>
                          <a:ea typeface="+mn-ea"/>
                          <a:cs typeface="+mn-cs"/>
                        </a:rPr>
                        <a:t>Odgaard</a:t>
                      </a:r>
                      <a:r>
                        <a:rPr lang="de-DE" sz="800" kern="1200" dirty="0">
                          <a:solidFill>
                            <a:schemeClr val="accent5">
                              <a:lumMod val="50000"/>
                            </a:schemeClr>
                          </a:solidFill>
                          <a:latin typeface="+mn-lt"/>
                          <a:ea typeface="+mn-ea"/>
                          <a:cs typeface="+mn-cs"/>
                        </a:rPr>
                        <a:t>, </a:t>
                      </a:r>
                      <a:r>
                        <a:rPr lang="de-DE" sz="800" kern="1200" dirty="0" err="1">
                          <a:solidFill>
                            <a:schemeClr val="accent5">
                              <a:lumMod val="50000"/>
                            </a:schemeClr>
                          </a:solidFill>
                          <a:latin typeface="+mn-lt"/>
                          <a:ea typeface="+mn-ea"/>
                          <a:cs typeface="+mn-cs"/>
                        </a:rPr>
                        <a:t>uddannelseskonsulent</a:t>
                      </a:r>
                      <a:r>
                        <a:rPr lang="de-DE" sz="800" kern="1200" dirty="0">
                          <a:solidFill>
                            <a:schemeClr val="accent5">
                              <a:lumMod val="50000"/>
                            </a:schemeClr>
                          </a:solidFill>
                          <a:latin typeface="+mn-lt"/>
                          <a:ea typeface="+mn-ea"/>
                          <a:cs typeface="+mn-cs"/>
                        </a:rPr>
                        <a:t>, Center </a:t>
                      </a:r>
                      <a:r>
                        <a:rPr lang="de-DE" sz="800" kern="1200" dirty="0" err="1">
                          <a:solidFill>
                            <a:schemeClr val="accent5">
                              <a:lumMod val="50000"/>
                            </a:schemeClr>
                          </a:solidFill>
                          <a:latin typeface="+mn-lt"/>
                          <a:ea typeface="+mn-ea"/>
                          <a:cs typeface="+mn-cs"/>
                        </a:rPr>
                        <a:t>for</a:t>
                      </a:r>
                      <a:r>
                        <a:rPr lang="de-DE" sz="800" kern="1200" dirty="0">
                          <a:solidFill>
                            <a:schemeClr val="accent5">
                              <a:lumMod val="50000"/>
                            </a:schemeClr>
                          </a:solidFill>
                          <a:latin typeface="+mn-lt"/>
                          <a:ea typeface="+mn-ea"/>
                          <a:cs typeface="+mn-cs"/>
                        </a:rPr>
                        <a:t> HR og </a:t>
                      </a:r>
                      <a:r>
                        <a:rPr lang="de-DE" sz="800" kern="1200" dirty="0" err="1">
                          <a:solidFill>
                            <a:schemeClr val="accent5">
                              <a:lumMod val="50000"/>
                            </a:schemeClr>
                          </a:solidFill>
                          <a:latin typeface="+mn-lt"/>
                          <a:ea typeface="+mn-ea"/>
                          <a:cs typeface="+mn-cs"/>
                        </a:rPr>
                        <a:t>Uddannelse</a:t>
                      </a:r>
                      <a:endParaRPr lang="da-DK" sz="800" kern="1200" dirty="0">
                        <a:solidFill>
                          <a:schemeClr val="accent5">
                            <a:lumMod val="50000"/>
                          </a:schemeClr>
                        </a:solidFill>
                        <a:latin typeface="+mn-lt"/>
                        <a:ea typeface="+mn-ea"/>
                        <a:cs typeface="+mn-cs"/>
                      </a:endParaRPr>
                    </a:p>
                  </a:txBody>
                  <a:tcPr anchor="ctr"/>
                </a:tc>
                <a:extLst>
                  <a:ext uri="{0D108BD9-81ED-4DB2-BD59-A6C34878D82A}">
                    <a16:rowId xmlns:a16="http://schemas.microsoft.com/office/drawing/2014/main" val="2949527204"/>
                  </a:ext>
                </a:extLst>
              </a:tr>
              <a:tr h="590817">
                <a:tc>
                  <a:txBody>
                    <a:bodyPr/>
                    <a:lstStyle/>
                    <a:p>
                      <a:r>
                        <a:rPr lang="da-DK" sz="1100" b="1" dirty="0">
                          <a:solidFill>
                            <a:schemeClr val="accent5">
                              <a:lumMod val="50000"/>
                            </a:schemeClr>
                          </a:solidFill>
                        </a:rPr>
                        <a:t>Temaeftermiddage i sygeplejen</a:t>
                      </a:r>
                    </a:p>
                  </a:txBody>
                  <a:tcPr anchor="ctr"/>
                </a:tc>
                <a:tc>
                  <a:txBody>
                    <a:bodyPr/>
                    <a:lstStyle/>
                    <a:p>
                      <a:r>
                        <a:rPr lang="da-DK" sz="800" dirty="0">
                          <a:solidFill>
                            <a:schemeClr val="accent5">
                              <a:lumMod val="50000"/>
                            </a:schemeClr>
                          </a:solidFill>
                        </a:rPr>
                        <a:t>Vicedirektør, chefsygeplejersker, oversygeplejersker, kliniske sygeplejersker, udviklingssygeplejersker, kliniske undervisere og forskersygeplejersker- og assistenter, hvis relevant</a:t>
                      </a:r>
                    </a:p>
                  </a:txBody>
                  <a:tcPr anchor="ctr"/>
                </a:tc>
                <a:tc>
                  <a:txBody>
                    <a:bodyPr/>
                    <a:lstStyle/>
                    <a:p>
                      <a:r>
                        <a:rPr lang="da-DK" sz="800" dirty="0">
                          <a:solidFill>
                            <a:schemeClr val="accent5">
                              <a:lumMod val="50000"/>
                            </a:schemeClr>
                          </a:solidFill>
                        </a:rPr>
                        <a:t>1-2 x årligt (juni og oktober)</a:t>
                      </a:r>
                    </a:p>
                  </a:txBody>
                  <a:tcPr anchor="ctr"/>
                </a:tc>
                <a:tc>
                  <a:txBody>
                    <a:bodyPr/>
                    <a:lstStyle/>
                    <a:p>
                      <a:r>
                        <a:rPr lang="da-DK" sz="800" dirty="0">
                          <a:solidFill>
                            <a:schemeClr val="accent5">
                              <a:lumMod val="50000"/>
                            </a:schemeClr>
                          </a:solidFill>
                        </a:rPr>
                        <a:t>Planlægningsgruppe med udvalgte medlemmer under </a:t>
                      </a:r>
                      <a:r>
                        <a:rPr lang="da-DK" sz="800" dirty="0" err="1">
                          <a:solidFill>
                            <a:schemeClr val="accent5">
                              <a:lumMod val="50000"/>
                            </a:schemeClr>
                          </a:solidFill>
                        </a:rPr>
                        <a:t>FoKUS</a:t>
                      </a:r>
                      <a:endParaRPr lang="da-DK" sz="800" dirty="0">
                        <a:solidFill>
                          <a:schemeClr val="accent5">
                            <a:lumMod val="50000"/>
                          </a:schemeClr>
                        </a:solidFill>
                      </a:endParaRPr>
                    </a:p>
                  </a:txBody>
                  <a:tcPr anchor="ctr"/>
                </a:tc>
                <a:extLst>
                  <a:ext uri="{0D108BD9-81ED-4DB2-BD59-A6C34878D82A}">
                    <a16:rowId xmlns:a16="http://schemas.microsoft.com/office/drawing/2014/main" val="3524114044"/>
                  </a:ext>
                </a:extLst>
              </a:tr>
              <a:tr h="590817">
                <a:tc>
                  <a:txBody>
                    <a:bodyPr/>
                    <a:lstStyle/>
                    <a:p>
                      <a:r>
                        <a:rPr lang="da-DK" sz="1100" b="1" dirty="0">
                          <a:solidFill>
                            <a:schemeClr val="accent5">
                              <a:lumMod val="50000"/>
                            </a:schemeClr>
                          </a:solidFill>
                        </a:rPr>
                        <a:t>Sygeplejesymposium</a:t>
                      </a:r>
                    </a:p>
                  </a:txBody>
                  <a:tcPr anchor="ctr"/>
                </a:tc>
                <a:tc>
                  <a:txBody>
                    <a:bodyPr/>
                    <a:lstStyle/>
                    <a:p>
                      <a:r>
                        <a:rPr lang="da-DK" sz="800" dirty="0">
                          <a:solidFill>
                            <a:schemeClr val="accent5">
                              <a:lumMod val="50000"/>
                            </a:schemeClr>
                          </a:solidFill>
                        </a:rPr>
                        <a:t>Alle sygeplejersker</a:t>
                      </a:r>
                    </a:p>
                  </a:txBody>
                  <a:tcPr anchor="ctr"/>
                </a:tc>
                <a:tc>
                  <a:txBody>
                    <a:bodyPr/>
                    <a:lstStyle/>
                    <a:p>
                      <a:r>
                        <a:rPr lang="da-DK" sz="800" dirty="0">
                          <a:solidFill>
                            <a:schemeClr val="accent5">
                              <a:lumMod val="50000"/>
                            </a:schemeClr>
                          </a:solidFill>
                        </a:rPr>
                        <a:t>1 x årligt (september)</a:t>
                      </a:r>
                    </a:p>
                  </a:txBody>
                  <a:tcPr anchor="ctr"/>
                </a:tc>
                <a:tc>
                  <a:txBody>
                    <a:bodyPr/>
                    <a:lstStyle/>
                    <a:p>
                      <a:r>
                        <a:rPr lang="da-DK" sz="800" dirty="0">
                          <a:solidFill>
                            <a:schemeClr val="accent5">
                              <a:lumMod val="50000"/>
                            </a:schemeClr>
                          </a:solidFill>
                        </a:rPr>
                        <a:t>Jannie Grenaa Nielsen</a:t>
                      </a:r>
                    </a:p>
                    <a:p>
                      <a:r>
                        <a:rPr lang="da-DK" sz="800" dirty="0">
                          <a:solidFill>
                            <a:schemeClr val="accent5">
                              <a:lumMod val="50000"/>
                            </a:schemeClr>
                          </a:solidFill>
                        </a:rPr>
                        <a:t>Ingrid Poulsen</a:t>
                      </a:r>
                    </a:p>
                    <a:p>
                      <a:r>
                        <a:rPr lang="da-DK" sz="800" dirty="0">
                          <a:solidFill>
                            <a:schemeClr val="accent5">
                              <a:lumMod val="50000"/>
                            </a:schemeClr>
                          </a:solidFill>
                        </a:rPr>
                        <a:t>Henriette </a:t>
                      </a:r>
                      <a:r>
                        <a:rPr lang="da-DK" sz="800" kern="1200" dirty="0">
                          <a:solidFill>
                            <a:schemeClr val="accent5">
                              <a:lumMod val="50000"/>
                            </a:schemeClr>
                          </a:solidFill>
                          <a:latin typeface="+mn-lt"/>
                          <a:ea typeface="+mn-ea"/>
                          <a:cs typeface="+mn-cs"/>
                        </a:rPr>
                        <a:t>Møller, forskningskonsulent, Klinisk Forskningsafdeling</a:t>
                      </a:r>
                    </a:p>
                  </a:txBody>
                  <a:tcPr anchor="ctr"/>
                </a:tc>
                <a:extLst>
                  <a:ext uri="{0D108BD9-81ED-4DB2-BD59-A6C34878D82A}">
                    <a16:rowId xmlns:a16="http://schemas.microsoft.com/office/drawing/2014/main" val="2453782327"/>
                  </a:ext>
                </a:extLst>
              </a:tr>
              <a:tr h="337610">
                <a:tc>
                  <a:txBody>
                    <a:bodyPr/>
                    <a:lstStyle/>
                    <a:p>
                      <a:r>
                        <a:rPr lang="da-DK" sz="1100" b="1" dirty="0">
                          <a:solidFill>
                            <a:schemeClr val="accent5">
                              <a:lumMod val="50000"/>
                            </a:schemeClr>
                          </a:solidFill>
                        </a:rPr>
                        <a:t>Ny i sygeplejen</a:t>
                      </a:r>
                    </a:p>
                  </a:txBody>
                  <a:tcPr anchor="ctr"/>
                </a:tc>
                <a:tc>
                  <a:txBody>
                    <a:bodyPr/>
                    <a:lstStyle/>
                    <a:p>
                      <a:r>
                        <a:rPr lang="da-DK" sz="800" dirty="0">
                          <a:solidFill>
                            <a:schemeClr val="accent5">
                              <a:lumMod val="50000"/>
                            </a:schemeClr>
                          </a:solidFill>
                        </a:rPr>
                        <a:t>Nyansatte sygeplejersker</a:t>
                      </a:r>
                    </a:p>
                  </a:txBody>
                  <a:tcPr anchor="ctr"/>
                </a:tc>
                <a:tc>
                  <a:txBody>
                    <a:bodyPr/>
                    <a:lstStyle/>
                    <a:p>
                      <a:r>
                        <a:rPr lang="da-DK" sz="800" dirty="0">
                          <a:solidFill>
                            <a:schemeClr val="accent5">
                              <a:lumMod val="50000"/>
                            </a:schemeClr>
                          </a:solidFill>
                        </a:rPr>
                        <a:t>Max 1 time</a:t>
                      </a:r>
                    </a:p>
                    <a:p>
                      <a:r>
                        <a:rPr lang="da-DK" sz="800" dirty="0">
                          <a:solidFill>
                            <a:schemeClr val="accent5">
                              <a:lumMod val="50000"/>
                            </a:schemeClr>
                          </a:solidFill>
                        </a:rPr>
                        <a:t>3-4 x årligt</a:t>
                      </a:r>
                    </a:p>
                  </a:txBody>
                  <a:tcPr anchor="ctr"/>
                </a:tc>
                <a:tc>
                  <a:txBody>
                    <a:bodyPr/>
                    <a:lstStyle/>
                    <a:p>
                      <a:r>
                        <a:rPr lang="da-DK" sz="800" dirty="0">
                          <a:solidFill>
                            <a:schemeClr val="accent5">
                              <a:lumMod val="50000"/>
                            </a:schemeClr>
                          </a:solidFill>
                        </a:rPr>
                        <a:t>Malene Tangager</a:t>
                      </a:r>
                    </a:p>
                    <a:p>
                      <a:r>
                        <a:rPr lang="da-DK" sz="800" dirty="0">
                          <a:solidFill>
                            <a:schemeClr val="accent5">
                              <a:lumMod val="50000"/>
                            </a:schemeClr>
                          </a:solidFill>
                        </a:rPr>
                        <a:t>Ingrid Poulsen</a:t>
                      </a:r>
                    </a:p>
                  </a:txBody>
                  <a:tcPr anchor="ctr"/>
                </a:tc>
                <a:extLst>
                  <a:ext uri="{0D108BD9-81ED-4DB2-BD59-A6C34878D82A}">
                    <a16:rowId xmlns:a16="http://schemas.microsoft.com/office/drawing/2014/main" val="2011789093"/>
                  </a:ext>
                </a:extLst>
              </a:tr>
              <a:tr h="844025">
                <a:tc>
                  <a:txBody>
                    <a:bodyPr/>
                    <a:lstStyle/>
                    <a:p>
                      <a:r>
                        <a:rPr lang="da-DK" sz="1100" b="1" dirty="0">
                          <a:solidFill>
                            <a:schemeClr val="accent5">
                              <a:lumMod val="50000"/>
                            </a:schemeClr>
                          </a:solidFill>
                        </a:rPr>
                        <a:t>Forum for Koordinering og Udvikling af Sygeplejen (</a:t>
                      </a:r>
                      <a:r>
                        <a:rPr lang="da-DK" sz="1100" b="1" dirty="0" err="1">
                          <a:solidFill>
                            <a:schemeClr val="accent5">
                              <a:lumMod val="50000"/>
                            </a:schemeClr>
                          </a:solidFill>
                        </a:rPr>
                        <a:t>FoKUS</a:t>
                      </a:r>
                      <a:r>
                        <a:rPr lang="da-DK" sz="1100" b="1" dirty="0">
                          <a:solidFill>
                            <a:schemeClr val="accent5">
                              <a:lumMod val="50000"/>
                            </a:schemeClr>
                          </a:solidFill>
                        </a:rPr>
                        <a:t>)</a:t>
                      </a:r>
                    </a:p>
                  </a:txBody>
                  <a:tcPr anchor="ctr"/>
                </a:tc>
                <a:tc>
                  <a:txBody>
                    <a:bodyPr/>
                    <a:lstStyle/>
                    <a:p>
                      <a:r>
                        <a:rPr lang="da-DK" sz="800" dirty="0">
                          <a:solidFill>
                            <a:schemeClr val="accent5">
                              <a:lumMod val="50000"/>
                            </a:schemeClr>
                          </a:solidFill>
                        </a:rPr>
                        <a:t>Vicedirektør, to chefsygeplejersker, en forskningsfaglig leder af sygeplejen, to forskningskyndige sygeplejersker, to kliniske sygeplejespecialister, tre oversygeplejersker, to kliniske undervisere, chef for Patientforløb (ved behov), Sekretariatsfunktionen (</a:t>
                      </a:r>
                      <a:r>
                        <a:rPr lang="da-DK" sz="800" dirty="0" err="1">
                          <a:solidFill>
                            <a:schemeClr val="accent5">
                              <a:lumMod val="50000"/>
                            </a:schemeClr>
                          </a:solidFill>
                        </a:rPr>
                        <a:t>Dir.Sek</a:t>
                      </a:r>
                      <a:r>
                        <a:rPr lang="da-DK" sz="800" dirty="0">
                          <a:solidFill>
                            <a:schemeClr val="accent5">
                              <a:lumMod val="50000"/>
                            </a:schemeClr>
                          </a:solidFill>
                        </a:rPr>
                        <a:t>.)</a:t>
                      </a:r>
                    </a:p>
                  </a:txBody>
                  <a:tcPr anchor="ctr"/>
                </a:tc>
                <a:tc>
                  <a:txBody>
                    <a:bodyPr/>
                    <a:lstStyle/>
                    <a:p>
                      <a:r>
                        <a:rPr lang="da-DK" sz="800" dirty="0">
                          <a:solidFill>
                            <a:schemeClr val="accent5">
                              <a:lumMod val="50000"/>
                            </a:schemeClr>
                          </a:solidFill>
                        </a:rPr>
                        <a:t>6 x årligt</a:t>
                      </a:r>
                    </a:p>
                  </a:txBody>
                  <a:tcPr anchor="ctr"/>
                </a:tc>
                <a:tc>
                  <a:txBody>
                    <a:bodyPr/>
                    <a:lstStyle/>
                    <a:p>
                      <a:r>
                        <a:rPr lang="da-DK" sz="800" dirty="0">
                          <a:solidFill>
                            <a:schemeClr val="accent5">
                              <a:lumMod val="50000"/>
                            </a:schemeClr>
                          </a:solidFill>
                        </a:rPr>
                        <a:t>Tina Holm Nielsen</a:t>
                      </a:r>
                    </a:p>
                    <a:p>
                      <a:r>
                        <a:rPr lang="da-DK" sz="800" dirty="0">
                          <a:solidFill>
                            <a:schemeClr val="accent5">
                              <a:lumMod val="50000"/>
                            </a:schemeClr>
                          </a:solidFill>
                        </a:rPr>
                        <a:t>Pernille Jørgensen</a:t>
                      </a:r>
                    </a:p>
                  </a:txBody>
                  <a:tcPr anchor="ctr"/>
                </a:tc>
                <a:extLst>
                  <a:ext uri="{0D108BD9-81ED-4DB2-BD59-A6C34878D82A}">
                    <a16:rowId xmlns:a16="http://schemas.microsoft.com/office/drawing/2014/main" val="226573441"/>
                  </a:ext>
                </a:extLst>
              </a:tr>
            </a:tbl>
          </a:graphicData>
        </a:graphic>
      </p:graphicFrame>
      <p:sp>
        <p:nvSpPr>
          <p:cNvPr id="4" name="Pladsholder til slidenummer 3">
            <a:extLst>
              <a:ext uri="{FF2B5EF4-FFF2-40B4-BE49-F238E27FC236}">
                <a16:creationId xmlns:a16="http://schemas.microsoft.com/office/drawing/2014/main" id="{E1278BC7-056E-BEDE-C03D-7CABD9FF144A}"/>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da-DK"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da-DK" sz="900" b="1" i="0" u="none" strike="noStrike" kern="1200" cap="none" spc="0" normalizeH="0" baseline="0" noProof="0" dirty="0">
              <a:ln>
                <a:noFill/>
              </a:ln>
              <a:solidFill>
                <a:srgbClr val="333333"/>
              </a:solidFill>
              <a:effectLst/>
              <a:uLnTx/>
              <a:uFillTx/>
              <a:latin typeface="Arial"/>
              <a:ea typeface="+mn-ea"/>
              <a:cs typeface="+mn-cs"/>
            </a:endParaRPr>
          </a:p>
        </p:txBody>
      </p:sp>
      <p:graphicFrame>
        <p:nvGraphicFramePr>
          <p:cNvPr id="6" name="Pladsholder til indhold 4">
            <a:extLst>
              <a:ext uri="{FF2B5EF4-FFF2-40B4-BE49-F238E27FC236}">
                <a16:creationId xmlns:a16="http://schemas.microsoft.com/office/drawing/2014/main" id="{7C9AD2D4-2370-102D-620A-F2C1F17B158B}"/>
              </a:ext>
            </a:extLst>
          </p:cNvPr>
          <p:cNvGraphicFramePr>
            <a:graphicFrameLocks/>
          </p:cNvGraphicFramePr>
          <p:nvPr/>
        </p:nvGraphicFramePr>
        <p:xfrm>
          <a:off x="232042" y="-5923620"/>
          <a:ext cx="11616264" cy="5370139"/>
        </p:xfrm>
        <a:graphic>
          <a:graphicData uri="http://schemas.openxmlformats.org/drawingml/2006/table">
            <a:tbl>
              <a:tblPr firstRow="1" bandRow="1">
                <a:tableStyleId>{5C22544A-7EE6-4342-B048-85BDC9FD1C3A}</a:tableStyleId>
              </a:tblPr>
              <a:tblGrid>
                <a:gridCol w="2904066">
                  <a:extLst>
                    <a:ext uri="{9D8B030D-6E8A-4147-A177-3AD203B41FA5}">
                      <a16:colId xmlns:a16="http://schemas.microsoft.com/office/drawing/2014/main" val="3668117278"/>
                    </a:ext>
                  </a:extLst>
                </a:gridCol>
                <a:gridCol w="2904066">
                  <a:extLst>
                    <a:ext uri="{9D8B030D-6E8A-4147-A177-3AD203B41FA5}">
                      <a16:colId xmlns:a16="http://schemas.microsoft.com/office/drawing/2014/main" val="3062329989"/>
                    </a:ext>
                  </a:extLst>
                </a:gridCol>
                <a:gridCol w="2904066">
                  <a:extLst>
                    <a:ext uri="{9D8B030D-6E8A-4147-A177-3AD203B41FA5}">
                      <a16:colId xmlns:a16="http://schemas.microsoft.com/office/drawing/2014/main" val="175907596"/>
                    </a:ext>
                  </a:extLst>
                </a:gridCol>
                <a:gridCol w="2904066">
                  <a:extLst>
                    <a:ext uri="{9D8B030D-6E8A-4147-A177-3AD203B41FA5}">
                      <a16:colId xmlns:a16="http://schemas.microsoft.com/office/drawing/2014/main" val="2991125041"/>
                    </a:ext>
                  </a:extLst>
                </a:gridCol>
              </a:tblGrid>
              <a:tr h="253207">
                <a:tc>
                  <a:txBody>
                    <a:bodyPr/>
                    <a:lstStyle/>
                    <a:p>
                      <a:r>
                        <a:rPr lang="da-DK" sz="1100" dirty="0"/>
                        <a:t>Møde</a:t>
                      </a:r>
                    </a:p>
                  </a:txBody>
                  <a:tcPr anchor="ctr">
                    <a:solidFill>
                      <a:srgbClr val="2DA2BD"/>
                    </a:solidFill>
                  </a:tcPr>
                </a:tc>
                <a:tc>
                  <a:txBody>
                    <a:bodyPr/>
                    <a:lstStyle/>
                    <a:p>
                      <a:r>
                        <a:rPr lang="da-DK" sz="1100" dirty="0"/>
                        <a:t>Deltagere</a:t>
                      </a:r>
                    </a:p>
                  </a:txBody>
                  <a:tcPr anchor="ctr">
                    <a:solidFill>
                      <a:srgbClr val="2DA2BD"/>
                    </a:solidFill>
                  </a:tcPr>
                </a:tc>
                <a:tc>
                  <a:txBody>
                    <a:bodyPr/>
                    <a:lstStyle/>
                    <a:p>
                      <a:r>
                        <a:rPr lang="da-DK" sz="1100" dirty="0"/>
                        <a:t>Frekvens</a:t>
                      </a:r>
                    </a:p>
                  </a:txBody>
                  <a:tcPr anchor="ctr">
                    <a:solidFill>
                      <a:srgbClr val="2DA2BD"/>
                    </a:solidFill>
                  </a:tcPr>
                </a:tc>
                <a:tc>
                  <a:txBody>
                    <a:bodyPr/>
                    <a:lstStyle/>
                    <a:p>
                      <a:r>
                        <a:rPr lang="da-DK" sz="1100" dirty="0"/>
                        <a:t>Formandskab og evt. sekretariat</a:t>
                      </a:r>
                    </a:p>
                  </a:txBody>
                  <a:tcPr anchor="ctr">
                    <a:solidFill>
                      <a:srgbClr val="2DA2BD"/>
                    </a:solidFill>
                  </a:tcPr>
                </a:tc>
                <a:extLst>
                  <a:ext uri="{0D108BD9-81ED-4DB2-BD59-A6C34878D82A}">
                    <a16:rowId xmlns:a16="http://schemas.microsoft.com/office/drawing/2014/main" val="1905782360"/>
                  </a:ext>
                </a:extLst>
              </a:tr>
              <a:tr h="464214">
                <a:tc>
                  <a:txBody>
                    <a:bodyPr/>
                    <a:lstStyle/>
                    <a:p>
                      <a:r>
                        <a:rPr lang="da-DK" sz="1100" b="1" dirty="0">
                          <a:solidFill>
                            <a:schemeClr val="accent5">
                              <a:lumMod val="50000"/>
                            </a:schemeClr>
                          </a:solidFill>
                        </a:rPr>
                        <a:t>Forum for chefsygeplejersker</a:t>
                      </a:r>
                    </a:p>
                  </a:txBody>
                  <a:tcPr anchor="ctr"/>
                </a:tc>
                <a:tc>
                  <a:txBody>
                    <a:bodyPr/>
                    <a:lstStyle/>
                    <a:p>
                      <a:r>
                        <a:rPr lang="da-DK" sz="800" dirty="0">
                          <a:solidFill>
                            <a:schemeClr val="accent5">
                              <a:lumMod val="50000"/>
                            </a:schemeClr>
                          </a:solidFill>
                        </a:rPr>
                        <a:t>Vicedirektør, chefsygeplejersker, chefjordemoder, chefterapeut, forskningskonsulent, </a:t>
                      </a:r>
                      <a:r>
                        <a:rPr lang="da-DK" sz="800" dirty="0" err="1">
                          <a:solidFill>
                            <a:schemeClr val="accent5">
                              <a:lumMod val="50000"/>
                            </a:schemeClr>
                          </a:solidFill>
                        </a:rPr>
                        <a:t>chefbioanalytiker</a:t>
                      </a:r>
                      <a:r>
                        <a:rPr lang="da-DK" sz="800" dirty="0">
                          <a:solidFill>
                            <a:schemeClr val="accent5">
                              <a:lumMod val="50000"/>
                            </a:schemeClr>
                          </a:solidFill>
                        </a:rPr>
                        <a:t>, chefradiograf</a:t>
                      </a:r>
                    </a:p>
                  </a:txBody>
                  <a:tcPr anchor="ctr"/>
                </a:tc>
                <a:tc>
                  <a:txBody>
                    <a:bodyPr/>
                    <a:lstStyle/>
                    <a:p>
                      <a:r>
                        <a:rPr lang="da-DK" sz="800" dirty="0">
                          <a:solidFill>
                            <a:schemeClr val="accent5">
                              <a:lumMod val="50000"/>
                            </a:schemeClr>
                          </a:solidFill>
                        </a:rPr>
                        <a:t>Sidste fredag hver måned (undtagen juli og december)</a:t>
                      </a:r>
                    </a:p>
                  </a:txBody>
                  <a:tcPr anchor="ctr"/>
                </a:tc>
                <a:tc>
                  <a:txBody>
                    <a:bodyPr/>
                    <a:lstStyle/>
                    <a:p>
                      <a:r>
                        <a:rPr lang="da-DK" sz="800" dirty="0">
                          <a:solidFill>
                            <a:schemeClr val="accent5">
                              <a:lumMod val="50000"/>
                            </a:schemeClr>
                          </a:solidFill>
                        </a:rPr>
                        <a:t>Tina Holm Nielsen</a:t>
                      </a:r>
                      <a:br>
                        <a:rPr lang="da-DK" sz="800" dirty="0">
                          <a:solidFill>
                            <a:schemeClr val="accent5">
                              <a:lumMod val="50000"/>
                            </a:schemeClr>
                          </a:solidFill>
                        </a:rPr>
                      </a:br>
                      <a:r>
                        <a:rPr lang="da-DK" sz="800" dirty="0">
                          <a:solidFill>
                            <a:schemeClr val="accent5">
                              <a:lumMod val="50000"/>
                            </a:schemeClr>
                          </a:solidFill>
                        </a:rPr>
                        <a:t>Jannie Grenaa Nielsen</a:t>
                      </a:r>
                      <a:br>
                        <a:rPr lang="da-DK" sz="800" dirty="0">
                          <a:solidFill>
                            <a:schemeClr val="accent5">
                              <a:lumMod val="50000"/>
                            </a:schemeClr>
                          </a:solidFill>
                        </a:rPr>
                      </a:br>
                      <a:r>
                        <a:rPr lang="da-DK" sz="800" dirty="0">
                          <a:solidFill>
                            <a:schemeClr val="accent5">
                              <a:lumMod val="50000"/>
                            </a:schemeClr>
                          </a:solidFill>
                        </a:rPr>
                        <a:t>Anna Weiland Zachariassen</a:t>
                      </a:r>
                    </a:p>
                  </a:txBody>
                  <a:tcPr anchor="ctr"/>
                </a:tc>
                <a:extLst>
                  <a:ext uri="{0D108BD9-81ED-4DB2-BD59-A6C34878D82A}">
                    <a16:rowId xmlns:a16="http://schemas.microsoft.com/office/drawing/2014/main" val="3899751898"/>
                  </a:ext>
                </a:extLst>
              </a:tr>
              <a:tr h="464214">
                <a:tc>
                  <a:txBody>
                    <a:bodyPr/>
                    <a:lstStyle/>
                    <a:p>
                      <a:r>
                        <a:rPr lang="da-DK" sz="1100" b="1" dirty="0">
                          <a:solidFill>
                            <a:schemeClr val="accent5">
                              <a:lumMod val="50000"/>
                            </a:schemeClr>
                          </a:solidFill>
                        </a:rPr>
                        <a:t>Forum for oversygeplejersker</a:t>
                      </a:r>
                    </a:p>
                  </a:txBody>
                  <a:tcPr anchor="ctr"/>
                </a:tc>
                <a:tc>
                  <a:txBody>
                    <a:bodyPr/>
                    <a:lstStyle/>
                    <a:p>
                      <a:r>
                        <a:rPr lang="da-DK" sz="800" dirty="0">
                          <a:solidFill>
                            <a:schemeClr val="accent5">
                              <a:lumMod val="50000"/>
                            </a:schemeClr>
                          </a:solidFill>
                        </a:rPr>
                        <a:t>Alle oversygeplejersker</a:t>
                      </a:r>
                    </a:p>
                  </a:txBody>
                  <a:tcPr anchor="ctr"/>
                </a:tc>
                <a:tc>
                  <a:txBody>
                    <a:bodyPr/>
                    <a:lstStyle/>
                    <a:p>
                      <a:r>
                        <a:rPr lang="da-DK" sz="800" dirty="0">
                          <a:solidFill>
                            <a:schemeClr val="accent5">
                              <a:lumMod val="50000"/>
                            </a:schemeClr>
                          </a:solidFill>
                        </a:rPr>
                        <a:t>4 x årligt</a:t>
                      </a:r>
                    </a:p>
                    <a:p>
                      <a:r>
                        <a:rPr lang="da-DK" sz="800" dirty="0">
                          <a:solidFill>
                            <a:schemeClr val="accent5">
                              <a:lumMod val="50000"/>
                            </a:schemeClr>
                          </a:solidFill>
                        </a:rPr>
                        <a:t>(februar, maj, september, november)</a:t>
                      </a:r>
                    </a:p>
                  </a:txBody>
                  <a:tcPr anchor="ctr"/>
                </a:tc>
                <a:tc>
                  <a:txBody>
                    <a:bodyPr/>
                    <a:lstStyle/>
                    <a:p>
                      <a:r>
                        <a:rPr lang="da-DK" sz="800" dirty="0">
                          <a:solidFill>
                            <a:schemeClr val="accent5">
                              <a:lumMod val="50000"/>
                            </a:schemeClr>
                          </a:solidFill>
                        </a:rPr>
                        <a:t>Lene Guldager</a:t>
                      </a:r>
                    </a:p>
                    <a:p>
                      <a:r>
                        <a:rPr lang="da-DK" sz="800" dirty="0">
                          <a:solidFill>
                            <a:schemeClr val="accent5">
                              <a:lumMod val="50000"/>
                            </a:schemeClr>
                          </a:solidFill>
                        </a:rPr>
                        <a:t>Catherine Munck</a:t>
                      </a:r>
                    </a:p>
                    <a:p>
                      <a:r>
                        <a:rPr lang="da-DK" sz="800" dirty="0">
                          <a:solidFill>
                            <a:schemeClr val="accent5">
                              <a:lumMod val="50000"/>
                            </a:schemeClr>
                          </a:solidFill>
                        </a:rPr>
                        <a:t>Catrina Bourke-Madsen</a:t>
                      </a:r>
                    </a:p>
                  </a:txBody>
                  <a:tcPr anchor="ctr"/>
                </a:tc>
                <a:extLst>
                  <a:ext uri="{0D108BD9-81ED-4DB2-BD59-A6C34878D82A}">
                    <a16:rowId xmlns:a16="http://schemas.microsoft.com/office/drawing/2014/main" val="3925816753"/>
                  </a:ext>
                </a:extLst>
              </a:tr>
              <a:tr h="464214">
                <a:tc>
                  <a:txBody>
                    <a:bodyPr/>
                    <a:lstStyle/>
                    <a:p>
                      <a:r>
                        <a:rPr lang="da-DK" sz="1100" b="1" dirty="0">
                          <a:solidFill>
                            <a:schemeClr val="accent5">
                              <a:lumMod val="50000"/>
                            </a:schemeClr>
                          </a:solidFill>
                        </a:rPr>
                        <a:t>Forum for kl. sygeplejespecialister</a:t>
                      </a:r>
                    </a:p>
                  </a:txBody>
                  <a:tcPr anchor="ctr"/>
                </a:tc>
                <a:tc>
                  <a:txBody>
                    <a:bodyPr/>
                    <a:lstStyle/>
                    <a:p>
                      <a:r>
                        <a:rPr lang="da-DK" sz="800" dirty="0">
                          <a:solidFill>
                            <a:schemeClr val="accent5">
                              <a:lumMod val="50000"/>
                            </a:schemeClr>
                          </a:solidFill>
                        </a:rPr>
                        <a:t>Kliniske sygeplejespecialister</a:t>
                      </a:r>
                    </a:p>
                  </a:txBody>
                  <a:tcPr anchor="ctr"/>
                </a:tc>
                <a:tc>
                  <a:txBody>
                    <a:bodyPr/>
                    <a:lstStyle/>
                    <a:p>
                      <a:r>
                        <a:rPr lang="da-DK" sz="800" dirty="0">
                          <a:solidFill>
                            <a:schemeClr val="accent5">
                              <a:lumMod val="50000"/>
                            </a:schemeClr>
                          </a:solidFill>
                        </a:rPr>
                        <a:t>Hver måned (undtagen juli og december)</a:t>
                      </a:r>
                    </a:p>
                  </a:txBody>
                  <a:tcPr anchor="ctr"/>
                </a:tc>
                <a:tc>
                  <a:txBody>
                    <a:bodyPr/>
                    <a:lstStyle/>
                    <a:p>
                      <a:r>
                        <a:rPr lang="da-DK" sz="800" dirty="0">
                          <a:solidFill>
                            <a:schemeClr val="accent5">
                              <a:lumMod val="50000"/>
                            </a:schemeClr>
                          </a:solidFill>
                        </a:rPr>
                        <a:t>Dorte Evaristi</a:t>
                      </a:r>
                      <a:br>
                        <a:rPr lang="da-DK" sz="800" dirty="0">
                          <a:solidFill>
                            <a:schemeClr val="accent5">
                              <a:lumMod val="50000"/>
                            </a:schemeClr>
                          </a:solidFill>
                        </a:rPr>
                      </a:br>
                      <a:r>
                        <a:rPr lang="da-DK" sz="800" dirty="0">
                          <a:solidFill>
                            <a:schemeClr val="accent5">
                              <a:lumMod val="50000"/>
                            </a:schemeClr>
                          </a:solidFill>
                        </a:rPr>
                        <a:t>Kristina Pedersen</a:t>
                      </a:r>
                    </a:p>
                    <a:p>
                      <a:r>
                        <a:rPr lang="da-DK" sz="800" dirty="0">
                          <a:solidFill>
                            <a:schemeClr val="accent5">
                              <a:lumMod val="50000"/>
                            </a:schemeClr>
                          </a:solidFill>
                        </a:rPr>
                        <a:t>Sanne </a:t>
                      </a:r>
                      <a:r>
                        <a:rPr lang="da-DK" sz="800" dirty="0" err="1">
                          <a:solidFill>
                            <a:schemeClr val="accent5">
                              <a:lumMod val="50000"/>
                            </a:schemeClr>
                          </a:solidFill>
                        </a:rPr>
                        <a:t>Løjstup</a:t>
                      </a:r>
                      <a:r>
                        <a:rPr lang="da-DK" sz="800" dirty="0">
                          <a:solidFill>
                            <a:schemeClr val="accent5">
                              <a:lumMod val="50000"/>
                            </a:schemeClr>
                          </a:solidFill>
                        </a:rPr>
                        <a:t> Kristensen</a:t>
                      </a:r>
                    </a:p>
                  </a:txBody>
                  <a:tcPr anchor="ctr"/>
                </a:tc>
                <a:extLst>
                  <a:ext uri="{0D108BD9-81ED-4DB2-BD59-A6C34878D82A}">
                    <a16:rowId xmlns:a16="http://schemas.microsoft.com/office/drawing/2014/main" val="773095514"/>
                  </a:ext>
                </a:extLst>
              </a:tr>
              <a:tr h="393878">
                <a:tc>
                  <a:txBody>
                    <a:bodyPr/>
                    <a:lstStyle/>
                    <a:p>
                      <a:r>
                        <a:rPr lang="da-DK" sz="1100" b="1" dirty="0">
                          <a:solidFill>
                            <a:schemeClr val="accent5">
                              <a:lumMod val="50000"/>
                            </a:schemeClr>
                          </a:solidFill>
                        </a:rPr>
                        <a:t>Forum for forskende sygeplejersker og jordemødre</a:t>
                      </a:r>
                    </a:p>
                  </a:txBody>
                  <a:tcPr anchor="ctr"/>
                </a:tc>
                <a:tc>
                  <a:txBody>
                    <a:bodyPr/>
                    <a:lstStyle/>
                    <a:p>
                      <a:r>
                        <a:rPr lang="da-DK" sz="800" dirty="0">
                          <a:solidFill>
                            <a:schemeClr val="accent5">
                              <a:lumMod val="50000"/>
                            </a:schemeClr>
                          </a:solidFill>
                        </a:rPr>
                        <a:t>Sygeplejersker med en ph.d.-grad, forskningsfaglig leder, professor i sygepleje</a:t>
                      </a:r>
                    </a:p>
                  </a:txBody>
                  <a:tcPr anchor="ctr"/>
                </a:tc>
                <a:tc>
                  <a:txBody>
                    <a:bodyPr/>
                    <a:lstStyle/>
                    <a:p>
                      <a:r>
                        <a:rPr lang="da-DK" sz="800" dirty="0">
                          <a:solidFill>
                            <a:schemeClr val="accent5">
                              <a:lumMod val="50000"/>
                            </a:schemeClr>
                          </a:solidFill>
                        </a:rPr>
                        <a:t>Hver måned (undtagen juli)</a:t>
                      </a:r>
                    </a:p>
                  </a:txBody>
                  <a:tcPr anchor="ctr"/>
                </a:tc>
                <a:tc>
                  <a:txBody>
                    <a:bodyPr/>
                    <a:lstStyle/>
                    <a:p>
                      <a:r>
                        <a:rPr lang="da-DK" sz="800" dirty="0">
                          <a:solidFill>
                            <a:schemeClr val="accent5">
                              <a:lumMod val="50000"/>
                            </a:schemeClr>
                          </a:solidFill>
                        </a:rPr>
                        <a:t>Jannie Grenaa Nielsen</a:t>
                      </a:r>
                    </a:p>
                    <a:p>
                      <a:r>
                        <a:rPr lang="da-DK" sz="800" dirty="0">
                          <a:solidFill>
                            <a:schemeClr val="accent5">
                              <a:lumMod val="50000"/>
                            </a:schemeClr>
                          </a:solidFill>
                        </a:rPr>
                        <a:t>Ingrid Poulsen</a:t>
                      </a:r>
                    </a:p>
                  </a:txBody>
                  <a:tcPr anchor="ctr"/>
                </a:tc>
                <a:extLst>
                  <a:ext uri="{0D108BD9-81ED-4DB2-BD59-A6C34878D82A}">
                    <a16:rowId xmlns:a16="http://schemas.microsoft.com/office/drawing/2014/main" val="3408973157"/>
                  </a:ext>
                </a:extLst>
              </a:tr>
              <a:tr h="464214">
                <a:tc>
                  <a:txBody>
                    <a:bodyPr/>
                    <a:lstStyle/>
                    <a:p>
                      <a:r>
                        <a:rPr lang="da-DK" sz="1100" b="1" dirty="0">
                          <a:solidFill>
                            <a:schemeClr val="accent5">
                              <a:lumMod val="50000"/>
                            </a:schemeClr>
                          </a:solidFill>
                        </a:rPr>
                        <a:t>Forum for kliniske undervisere</a:t>
                      </a:r>
                    </a:p>
                  </a:txBody>
                  <a:tcPr anchor="ctr"/>
                </a:tc>
                <a:tc>
                  <a:txBody>
                    <a:bodyPr/>
                    <a:lstStyle/>
                    <a:p>
                      <a:r>
                        <a:rPr lang="da-DK" sz="800" dirty="0">
                          <a:solidFill>
                            <a:schemeClr val="accent5">
                              <a:lumMod val="50000"/>
                            </a:schemeClr>
                          </a:solidFill>
                        </a:rPr>
                        <a:t>Kliniske undervisere, to chefsygeplejersker, to uddannelseskonsulenter fra HR</a:t>
                      </a:r>
                    </a:p>
                  </a:txBody>
                  <a:tcPr anchor="ctr"/>
                </a:tc>
                <a:tc>
                  <a:txBody>
                    <a:bodyPr/>
                    <a:lstStyle/>
                    <a:p>
                      <a:r>
                        <a:rPr lang="da-DK" sz="800" dirty="0">
                          <a:solidFill>
                            <a:schemeClr val="accent5">
                              <a:lumMod val="50000"/>
                            </a:schemeClr>
                          </a:solidFill>
                        </a:rPr>
                        <a:t>Hver måned (undtagen juli)</a:t>
                      </a:r>
                    </a:p>
                  </a:txBody>
                  <a:tcPr anchor="ctr"/>
                </a:tc>
                <a:tc>
                  <a:txBody>
                    <a:bodyPr/>
                    <a:lstStyle/>
                    <a:p>
                      <a:r>
                        <a:rPr lang="da-DK" sz="800" dirty="0">
                          <a:solidFill>
                            <a:schemeClr val="accent5">
                              <a:lumMod val="50000"/>
                            </a:schemeClr>
                          </a:solidFill>
                        </a:rPr>
                        <a:t>Anja Sichmann</a:t>
                      </a:r>
                    </a:p>
                    <a:p>
                      <a:r>
                        <a:rPr lang="da-DK" sz="800" dirty="0">
                          <a:solidFill>
                            <a:schemeClr val="accent5">
                              <a:lumMod val="50000"/>
                            </a:schemeClr>
                          </a:solidFill>
                        </a:rPr>
                        <a:t>Jette Beck Mieritz</a:t>
                      </a:r>
                    </a:p>
                    <a:p>
                      <a:r>
                        <a:rPr lang="da-DK" sz="800" dirty="0">
                          <a:solidFill>
                            <a:schemeClr val="accent5">
                              <a:lumMod val="50000"/>
                            </a:schemeClr>
                          </a:solidFill>
                        </a:rPr>
                        <a:t>Katrine Odgaard</a:t>
                      </a:r>
                    </a:p>
                  </a:txBody>
                  <a:tcPr anchor="ctr"/>
                </a:tc>
                <a:extLst>
                  <a:ext uri="{0D108BD9-81ED-4DB2-BD59-A6C34878D82A}">
                    <a16:rowId xmlns:a16="http://schemas.microsoft.com/office/drawing/2014/main" val="2949527204"/>
                  </a:ext>
                </a:extLst>
              </a:tr>
              <a:tr h="464214">
                <a:tc>
                  <a:txBody>
                    <a:bodyPr/>
                    <a:lstStyle/>
                    <a:p>
                      <a:r>
                        <a:rPr lang="da-DK" sz="1100" b="1" dirty="0">
                          <a:solidFill>
                            <a:schemeClr val="accent5">
                              <a:lumMod val="50000"/>
                            </a:schemeClr>
                          </a:solidFill>
                        </a:rPr>
                        <a:t>Sygeplejenetværk SP</a:t>
                      </a:r>
                    </a:p>
                  </a:txBody>
                  <a:tcPr anchor="ctr"/>
                </a:tc>
                <a:tc>
                  <a:txBody>
                    <a:bodyPr/>
                    <a:lstStyle/>
                    <a:p>
                      <a:r>
                        <a:rPr lang="da-DK" sz="800" dirty="0">
                          <a:solidFill>
                            <a:schemeClr val="accent5">
                              <a:lumMod val="50000"/>
                            </a:schemeClr>
                          </a:solidFill>
                        </a:rPr>
                        <a:t>Sygeplejefaglige tovholdere på SP fra alle kliniske afdelinger</a:t>
                      </a:r>
                    </a:p>
                  </a:txBody>
                  <a:tcPr anchor="ctr"/>
                </a:tc>
                <a:tc>
                  <a:txBody>
                    <a:bodyPr/>
                    <a:lstStyle/>
                    <a:p>
                      <a:r>
                        <a:rPr lang="da-DK" sz="800" dirty="0">
                          <a:solidFill>
                            <a:schemeClr val="accent5">
                              <a:lumMod val="50000"/>
                            </a:schemeClr>
                          </a:solidFill>
                        </a:rPr>
                        <a:t>8 x årligt</a:t>
                      </a:r>
                    </a:p>
                  </a:txBody>
                  <a:tcPr anchor="ctr"/>
                </a:tc>
                <a:tc>
                  <a:txBody>
                    <a:bodyPr/>
                    <a:lstStyle/>
                    <a:p>
                      <a:r>
                        <a:rPr lang="da-DK" sz="800" dirty="0">
                          <a:solidFill>
                            <a:schemeClr val="accent5">
                              <a:lumMod val="50000"/>
                            </a:schemeClr>
                          </a:solidFill>
                        </a:rPr>
                        <a:t>Dorte Evaristi</a:t>
                      </a:r>
                    </a:p>
                    <a:p>
                      <a:r>
                        <a:rPr lang="da-DK" sz="800" dirty="0">
                          <a:solidFill>
                            <a:schemeClr val="accent5">
                              <a:lumMod val="50000"/>
                            </a:schemeClr>
                          </a:solidFill>
                        </a:rPr>
                        <a:t>Katrine Linnemann Greenwood</a:t>
                      </a:r>
                    </a:p>
                    <a:p>
                      <a:r>
                        <a:rPr lang="da-DK" sz="800" dirty="0">
                          <a:solidFill>
                            <a:schemeClr val="accent5">
                              <a:lumMod val="50000"/>
                            </a:schemeClr>
                          </a:solidFill>
                        </a:rPr>
                        <a:t>Sekretariatsbetjening fra Patientforløb</a:t>
                      </a:r>
                    </a:p>
                  </a:txBody>
                  <a:tcPr anchor="ctr"/>
                </a:tc>
                <a:extLst>
                  <a:ext uri="{0D108BD9-81ED-4DB2-BD59-A6C34878D82A}">
                    <a16:rowId xmlns:a16="http://schemas.microsoft.com/office/drawing/2014/main" val="1224749678"/>
                  </a:ext>
                </a:extLst>
              </a:tr>
              <a:tr h="590817">
                <a:tc>
                  <a:txBody>
                    <a:bodyPr/>
                    <a:lstStyle/>
                    <a:p>
                      <a:r>
                        <a:rPr lang="da-DK" sz="1100" b="1" dirty="0">
                          <a:solidFill>
                            <a:schemeClr val="accent5">
                              <a:lumMod val="50000"/>
                            </a:schemeClr>
                          </a:solidFill>
                        </a:rPr>
                        <a:t>Temaeftermiddage i sygeplejen</a:t>
                      </a:r>
                    </a:p>
                  </a:txBody>
                  <a:tcPr anchor="ctr"/>
                </a:tc>
                <a:tc>
                  <a:txBody>
                    <a:bodyPr/>
                    <a:lstStyle/>
                    <a:p>
                      <a:r>
                        <a:rPr lang="da-DK" sz="800" dirty="0">
                          <a:solidFill>
                            <a:schemeClr val="accent5">
                              <a:lumMod val="50000"/>
                            </a:schemeClr>
                          </a:solidFill>
                        </a:rPr>
                        <a:t>Vicedirektør, chefsygeplejersker, oversygeplejersker, kliniske sygeplejersker, udviklingssygeplejersker, kliniske undervisere og forskersygeplejersker- og assistenter, hvis relevant</a:t>
                      </a:r>
                    </a:p>
                  </a:txBody>
                  <a:tcPr anchor="ctr"/>
                </a:tc>
                <a:tc>
                  <a:txBody>
                    <a:bodyPr/>
                    <a:lstStyle/>
                    <a:p>
                      <a:r>
                        <a:rPr lang="da-DK" sz="800" dirty="0">
                          <a:solidFill>
                            <a:schemeClr val="accent5">
                              <a:lumMod val="50000"/>
                            </a:schemeClr>
                          </a:solidFill>
                        </a:rPr>
                        <a:t>1-2 x årligt (juni og oktober)</a:t>
                      </a:r>
                    </a:p>
                  </a:txBody>
                  <a:tcPr anchor="ctr"/>
                </a:tc>
                <a:tc>
                  <a:txBody>
                    <a:bodyPr/>
                    <a:lstStyle/>
                    <a:p>
                      <a:r>
                        <a:rPr lang="da-DK" sz="800" dirty="0">
                          <a:solidFill>
                            <a:schemeClr val="accent5">
                              <a:lumMod val="50000"/>
                            </a:schemeClr>
                          </a:solidFill>
                        </a:rPr>
                        <a:t>Planlægningsgruppe med udvalgte medlemmer under </a:t>
                      </a:r>
                      <a:r>
                        <a:rPr lang="da-DK" sz="800" dirty="0" err="1">
                          <a:solidFill>
                            <a:schemeClr val="accent5">
                              <a:lumMod val="50000"/>
                            </a:schemeClr>
                          </a:solidFill>
                        </a:rPr>
                        <a:t>FoKUS</a:t>
                      </a:r>
                      <a:endParaRPr lang="da-DK" sz="800" dirty="0">
                        <a:solidFill>
                          <a:schemeClr val="accent5">
                            <a:lumMod val="50000"/>
                          </a:schemeClr>
                        </a:solidFill>
                      </a:endParaRPr>
                    </a:p>
                  </a:txBody>
                  <a:tcPr anchor="ctr"/>
                </a:tc>
                <a:extLst>
                  <a:ext uri="{0D108BD9-81ED-4DB2-BD59-A6C34878D82A}">
                    <a16:rowId xmlns:a16="http://schemas.microsoft.com/office/drawing/2014/main" val="3524114044"/>
                  </a:ext>
                </a:extLst>
              </a:tr>
              <a:tr h="590817">
                <a:tc>
                  <a:txBody>
                    <a:bodyPr/>
                    <a:lstStyle/>
                    <a:p>
                      <a:r>
                        <a:rPr lang="da-DK" sz="1100" b="1" dirty="0">
                          <a:solidFill>
                            <a:schemeClr val="accent5">
                              <a:lumMod val="50000"/>
                            </a:schemeClr>
                          </a:solidFill>
                        </a:rPr>
                        <a:t>Sygeplejesymposium</a:t>
                      </a:r>
                    </a:p>
                  </a:txBody>
                  <a:tcPr anchor="ctr"/>
                </a:tc>
                <a:tc>
                  <a:txBody>
                    <a:bodyPr/>
                    <a:lstStyle/>
                    <a:p>
                      <a:r>
                        <a:rPr lang="da-DK" sz="800" dirty="0">
                          <a:solidFill>
                            <a:schemeClr val="accent5">
                              <a:lumMod val="50000"/>
                            </a:schemeClr>
                          </a:solidFill>
                        </a:rPr>
                        <a:t>Alle sygeplejersker</a:t>
                      </a:r>
                    </a:p>
                  </a:txBody>
                  <a:tcPr anchor="ctr"/>
                </a:tc>
                <a:tc>
                  <a:txBody>
                    <a:bodyPr/>
                    <a:lstStyle/>
                    <a:p>
                      <a:r>
                        <a:rPr lang="da-DK" sz="800" dirty="0">
                          <a:solidFill>
                            <a:schemeClr val="accent5">
                              <a:lumMod val="50000"/>
                            </a:schemeClr>
                          </a:solidFill>
                        </a:rPr>
                        <a:t>1 x årligt (september)</a:t>
                      </a:r>
                    </a:p>
                  </a:txBody>
                  <a:tcPr anchor="ctr"/>
                </a:tc>
                <a:tc>
                  <a:txBody>
                    <a:bodyPr/>
                    <a:lstStyle/>
                    <a:p>
                      <a:r>
                        <a:rPr lang="da-DK" sz="800" dirty="0">
                          <a:solidFill>
                            <a:schemeClr val="accent5">
                              <a:lumMod val="50000"/>
                            </a:schemeClr>
                          </a:solidFill>
                        </a:rPr>
                        <a:t>Jannie Grenaa Nielsen</a:t>
                      </a:r>
                    </a:p>
                    <a:p>
                      <a:r>
                        <a:rPr lang="da-DK" sz="800" dirty="0">
                          <a:solidFill>
                            <a:schemeClr val="accent5">
                              <a:lumMod val="50000"/>
                            </a:schemeClr>
                          </a:solidFill>
                        </a:rPr>
                        <a:t>Ingrid Poulsen</a:t>
                      </a:r>
                    </a:p>
                    <a:p>
                      <a:r>
                        <a:rPr lang="da-DK" sz="800" dirty="0">
                          <a:solidFill>
                            <a:schemeClr val="accent5">
                              <a:lumMod val="50000"/>
                            </a:schemeClr>
                          </a:solidFill>
                        </a:rPr>
                        <a:t>Henriette Møller</a:t>
                      </a:r>
                    </a:p>
                    <a:p>
                      <a:r>
                        <a:rPr lang="da-DK" sz="800" dirty="0">
                          <a:solidFill>
                            <a:schemeClr val="accent5">
                              <a:lumMod val="50000"/>
                            </a:schemeClr>
                          </a:solidFill>
                        </a:rPr>
                        <a:t>Helle Ingmar</a:t>
                      </a:r>
                    </a:p>
                  </a:txBody>
                  <a:tcPr anchor="ctr"/>
                </a:tc>
                <a:extLst>
                  <a:ext uri="{0D108BD9-81ED-4DB2-BD59-A6C34878D82A}">
                    <a16:rowId xmlns:a16="http://schemas.microsoft.com/office/drawing/2014/main" val="2453782327"/>
                  </a:ext>
                </a:extLst>
              </a:tr>
              <a:tr h="337610">
                <a:tc>
                  <a:txBody>
                    <a:bodyPr/>
                    <a:lstStyle/>
                    <a:p>
                      <a:r>
                        <a:rPr lang="da-DK" sz="1100" b="1" dirty="0">
                          <a:solidFill>
                            <a:schemeClr val="accent5">
                              <a:lumMod val="50000"/>
                            </a:schemeClr>
                          </a:solidFill>
                        </a:rPr>
                        <a:t>Ny i sygeplejen</a:t>
                      </a:r>
                    </a:p>
                  </a:txBody>
                  <a:tcPr anchor="ctr"/>
                </a:tc>
                <a:tc>
                  <a:txBody>
                    <a:bodyPr/>
                    <a:lstStyle/>
                    <a:p>
                      <a:r>
                        <a:rPr lang="da-DK" sz="800" dirty="0">
                          <a:solidFill>
                            <a:schemeClr val="accent5">
                              <a:lumMod val="50000"/>
                            </a:schemeClr>
                          </a:solidFill>
                        </a:rPr>
                        <a:t>Nyansatte sygeplejersker</a:t>
                      </a:r>
                    </a:p>
                  </a:txBody>
                  <a:tcPr anchor="ctr"/>
                </a:tc>
                <a:tc>
                  <a:txBody>
                    <a:bodyPr/>
                    <a:lstStyle/>
                    <a:p>
                      <a:r>
                        <a:rPr lang="da-DK" sz="800" dirty="0">
                          <a:solidFill>
                            <a:schemeClr val="accent5">
                              <a:lumMod val="50000"/>
                            </a:schemeClr>
                          </a:solidFill>
                        </a:rPr>
                        <a:t>Max 1 time</a:t>
                      </a:r>
                    </a:p>
                    <a:p>
                      <a:r>
                        <a:rPr lang="da-DK" sz="800" dirty="0">
                          <a:solidFill>
                            <a:schemeClr val="accent5">
                              <a:lumMod val="50000"/>
                            </a:schemeClr>
                          </a:solidFill>
                        </a:rPr>
                        <a:t>3-4 x årligt</a:t>
                      </a:r>
                    </a:p>
                  </a:txBody>
                  <a:tcPr anchor="ctr"/>
                </a:tc>
                <a:tc>
                  <a:txBody>
                    <a:bodyPr/>
                    <a:lstStyle/>
                    <a:p>
                      <a:r>
                        <a:rPr lang="da-DK" sz="800" dirty="0">
                          <a:solidFill>
                            <a:schemeClr val="accent5">
                              <a:lumMod val="50000"/>
                            </a:schemeClr>
                          </a:solidFill>
                        </a:rPr>
                        <a:t>Henriette Pauline Pedersen</a:t>
                      </a:r>
                    </a:p>
                    <a:p>
                      <a:r>
                        <a:rPr lang="da-DK" sz="800" dirty="0">
                          <a:solidFill>
                            <a:schemeClr val="accent5">
                              <a:lumMod val="50000"/>
                            </a:schemeClr>
                          </a:solidFill>
                        </a:rPr>
                        <a:t>Ingrid Poulsen</a:t>
                      </a:r>
                    </a:p>
                  </a:txBody>
                  <a:tcPr anchor="ctr"/>
                </a:tc>
                <a:extLst>
                  <a:ext uri="{0D108BD9-81ED-4DB2-BD59-A6C34878D82A}">
                    <a16:rowId xmlns:a16="http://schemas.microsoft.com/office/drawing/2014/main" val="2011789093"/>
                  </a:ext>
                </a:extLst>
              </a:tr>
              <a:tr h="844025">
                <a:tc>
                  <a:txBody>
                    <a:bodyPr/>
                    <a:lstStyle/>
                    <a:p>
                      <a:r>
                        <a:rPr lang="da-DK" sz="1100" b="1" dirty="0">
                          <a:solidFill>
                            <a:schemeClr val="accent5">
                              <a:lumMod val="50000"/>
                            </a:schemeClr>
                          </a:solidFill>
                        </a:rPr>
                        <a:t>Forum for Koordinering og Udvikling af Sygeplejen (</a:t>
                      </a:r>
                      <a:r>
                        <a:rPr lang="da-DK" sz="1100" b="1" dirty="0" err="1">
                          <a:solidFill>
                            <a:schemeClr val="accent5">
                              <a:lumMod val="50000"/>
                            </a:schemeClr>
                          </a:solidFill>
                        </a:rPr>
                        <a:t>FoKUS</a:t>
                      </a:r>
                      <a:r>
                        <a:rPr lang="da-DK" sz="1100" b="1" dirty="0">
                          <a:solidFill>
                            <a:schemeClr val="accent5">
                              <a:lumMod val="50000"/>
                            </a:schemeClr>
                          </a:solidFill>
                        </a:rPr>
                        <a:t>)</a:t>
                      </a:r>
                    </a:p>
                  </a:txBody>
                  <a:tcPr anchor="ctr"/>
                </a:tc>
                <a:tc>
                  <a:txBody>
                    <a:bodyPr/>
                    <a:lstStyle/>
                    <a:p>
                      <a:r>
                        <a:rPr lang="da-DK" sz="800" dirty="0">
                          <a:solidFill>
                            <a:schemeClr val="accent5">
                              <a:lumMod val="50000"/>
                            </a:schemeClr>
                          </a:solidFill>
                        </a:rPr>
                        <a:t>Vicedirektør, to chefsygeplejersker, en forskningsfaglig leder af sygeplejen, to forskningskyndige sygeplejersker, to kliniske sygeplejespecialister, tre oversygeplejersker, to kliniske undervisere, chef for Patientforløb (ved behov), Sekretariatsfunktionen (</a:t>
                      </a:r>
                      <a:r>
                        <a:rPr lang="da-DK" sz="800" dirty="0" err="1">
                          <a:solidFill>
                            <a:schemeClr val="accent5">
                              <a:lumMod val="50000"/>
                            </a:schemeClr>
                          </a:solidFill>
                        </a:rPr>
                        <a:t>Dir.Sek</a:t>
                      </a:r>
                      <a:r>
                        <a:rPr lang="da-DK" sz="800" dirty="0">
                          <a:solidFill>
                            <a:schemeClr val="accent5">
                              <a:lumMod val="50000"/>
                            </a:schemeClr>
                          </a:solidFill>
                        </a:rPr>
                        <a:t>.)</a:t>
                      </a:r>
                    </a:p>
                  </a:txBody>
                  <a:tcPr anchor="ctr"/>
                </a:tc>
                <a:tc>
                  <a:txBody>
                    <a:bodyPr/>
                    <a:lstStyle/>
                    <a:p>
                      <a:r>
                        <a:rPr lang="da-DK" sz="800" dirty="0">
                          <a:solidFill>
                            <a:schemeClr val="accent5">
                              <a:lumMod val="50000"/>
                            </a:schemeClr>
                          </a:solidFill>
                        </a:rPr>
                        <a:t>6 x årligt</a:t>
                      </a:r>
                    </a:p>
                  </a:txBody>
                  <a:tcPr anchor="ctr"/>
                </a:tc>
                <a:tc>
                  <a:txBody>
                    <a:bodyPr/>
                    <a:lstStyle/>
                    <a:p>
                      <a:r>
                        <a:rPr lang="da-DK" sz="800" dirty="0">
                          <a:solidFill>
                            <a:schemeClr val="accent5">
                              <a:lumMod val="50000"/>
                            </a:schemeClr>
                          </a:solidFill>
                        </a:rPr>
                        <a:t>Tina Holm Nielsen</a:t>
                      </a:r>
                    </a:p>
                    <a:p>
                      <a:r>
                        <a:rPr lang="da-DK" sz="800" dirty="0">
                          <a:solidFill>
                            <a:schemeClr val="accent5">
                              <a:lumMod val="50000"/>
                            </a:schemeClr>
                          </a:solidFill>
                        </a:rPr>
                        <a:t>Pernille Jørgensen</a:t>
                      </a:r>
                    </a:p>
                  </a:txBody>
                  <a:tcPr anchor="ctr"/>
                </a:tc>
                <a:extLst>
                  <a:ext uri="{0D108BD9-81ED-4DB2-BD59-A6C34878D82A}">
                    <a16:rowId xmlns:a16="http://schemas.microsoft.com/office/drawing/2014/main" val="226573441"/>
                  </a:ext>
                </a:extLst>
              </a:tr>
            </a:tbl>
          </a:graphicData>
        </a:graphic>
      </p:graphicFrame>
    </p:spTree>
    <p:extLst>
      <p:ext uri="{BB962C8B-B14F-4D97-AF65-F5344CB8AC3E}">
        <p14:creationId xmlns:p14="http://schemas.microsoft.com/office/powerpoint/2010/main" val="3386486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6EFFB"/>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FA34DF-A42D-0711-4EC7-24635AC7151A}"/>
              </a:ext>
            </a:extLst>
          </p:cNvPr>
          <p:cNvSpPr>
            <a:spLocks noGrp="1"/>
          </p:cNvSpPr>
          <p:nvPr>
            <p:ph type="title"/>
          </p:nvPr>
        </p:nvSpPr>
        <p:spPr/>
        <p:txBody>
          <a:bodyPr/>
          <a:lstStyle/>
          <a:p>
            <a:br>
              <a:rPr lang="da-DK" dirty="0"/>
            </a:br>
            <a:r>
              <a:rPr lang="da-DK" dirty="0"/>
              <a:t>Amager og Hvidovre Hospital</a:t>
            </a:r>
          </a:p>
        </p:txBody>
      </p:sp>
      <p:pic>
        <p:nvPicPr>
          <p:cNvPr id="7" name="Pladsholder til billede 6" descr="Et billede, der indeholder udendørs, bygning, græs, sky&#10;&#10;Indhold genereret af kunstig intelligens kan være forkert.">
            <a:extLst>
              <a:ext uri="{FF2B5EF4-FFF2-40B4-BE49-F238E27FC236}">
                <a16:creationId xmlns:a16="http://schemas.microsoft.com/office/drawing/2014/main" id="{74EA600E-7A65-D2B6-D061-5848851E5F2A}"/>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1857" t="2776" r="22492" b="29516"/>
          <a:stretch/>
        </p:blipFill>
        <p:spPr>
          <a:xfrm>
            <a:off x="-145915" y="836545"/>
            <a:ext cx="6235574" cy="3546956"/>
          </a:xfrm>
        </p:spPr>
      </p:pic>
      <p:sp>
        <p:nvSpPr>
          <p:cNvPr id="4" name="Pladsholder til slidenummer 3">
            <a:extLst>
              <a:ext uri="{FF2B5EF4-FFF2-40B4-BE49-F238E27FC236}">
                <a16:creationId xmlns:a16="http://schemas.microsoft.com/office/drawing/2014/main" id="{1FF6F824-A6E2-D2B6-8AA2-B7D5AB611781}"/>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da-DK"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da-DK" sz="900" b="1" i="0" u="none" strike="noStrike" kern="1200" cap="none" spc="0" normalizeH="0" baseline="0" noProof="0" dirty="0">
              <a:ln>
                <a:noFill/>
              </a:ln>
              <a:solidFill>
                <a:srgbClr val="333333"/>
              </a:solidFill>
              <a:effectLst/>
              <a:uLnTx/>
              <a:uFillTx/>
              <a:latin typeface="Arial"/>
              <a:ea typeface="+mn-ea"/>
              <a:cs typeface="+mn-cs"/>
            </a:endParaRPr>
          </a:p>
        </p:txBody>
      </p:sp>
      <p:pic>
        <p:nvPicPr>
          <p:cNvPr id="5" name="Billede 4" descr="Et billede, der indeholder bygning, udendørs, Landkøretøj, køretøj">
            <a:extLst>
              <a:ext uri="{FF2B5EF4-FFF2-40B4-BE49-F238E27FC236}">
                <a16:creationId xmlns:a16="http://schemas.microsoft.com/office/drawing/2014/main" id="{D22D3D81-3C44-DB6C-B5FF-FC7E15854D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34" t="27064" r="23386" b="10550"/>
          <a:stretch/>
        </p:blipFill>
        <p:spPr>
          <a:xfrm>
            <a:off x="6089659" y="836545"/>
            <a:ext cx="6095999" cy="3546956"/>
          </a:xfrm>
          <a:prstGeom prst="rect">
            <a:avLst/>
          </a:prstGeom>
        </p:spPr>
      </p:pic>
      <p:cxnSp>
        <p:nvCxnSpPr>
          <p:cNvPr id="8" name="Lige forbindelse 7">
            <a:extLst>
              <a:ext uri="{FF2B5EF4-FFF2-40B4-BE49-F238E27FC236}">
                <a16:creationId xmlns:a16="http://schemas.microsoft.com/office/drawing/2014/main" id="{6DBF94C7-C017-3BC3-8C15-DD0232A0C705}"/>
              </a:ext>
            </a:extLst>
          </p:cNvPr>
          <p:cNvCxnSpPr>
            <a:cxnSpLocks/>
          </p:cNvCxnSpPr>
          <p:nvPr/>
        </p:nvCxnSpPr>
        <p:spPr>
          <a:xfrm>
            <a:off x="6096000" y="836545"/>
            <a:ext cx="0" cy="3537017"/>
          </a:xfrm>
          <a:prstGeom prst="line">
            <a:avLst/>
          </a:prstGeom>
          <a:ln w="57150">
            <a:solidFill>
              <a:srgbClr val="D0B272"/>
            </a:solidFill>
          </a:ln>
          <a:effectLst/>
        </p:spPr>
        <p:style>
          <a:lnRef idx="1">
            <a:schemeClr val="accent1"/>
          </a:lnRef>
          <a:fillRef idx="0">
            <a:schemeClr val="accent1"/>
          </a:fillRef>
          <a:effectRef idx="0">
            <a:schemeClr val="accent1"/>
          </a:effectRef>
          <a:fontRef idx="minor">
            <a:schemeClr val="tx1"/>
          </a:fontRef>
        </p:style>
      </p:cxnSp>
      <p:cxnSp>
        <p:nvCxnSpPr>
          <p:cNvPr id="10" name="Lige forbindelse 9">
            <a:extLst>
              <a:ext uri="{FF2B5EF4-FFF2-40B4-BE49-F238E27FC236}">
                <a16:creationId xmlns:a16="http://schemas.microsoft.com/office/drawing/2014/main" id="{A6D540EF-C462-6FA8-7A52-705CC80DFF2C}"/>
              </a:ext>
            </a:extLst>
          </p:cNvPr>
          <p:cNvCxnSpPr>
            <a:cxnSpLocks/>
          </p:cNvCxnSpPr>
          <p:nvPr/>
        </p:nvCxnSpPr>
        <p:spPr>
          <a:xfrm>
            <a:off x="-101600" y="4384347"/>
            <a:ext cx="12395200" cy="0"/>
          </a:xfrm>
          <a:prstGeom prst="line">
            <a:avLst/>
          </a:prstGeom>
          <a:ln w="57150">
            <a:solidFill>
              <a:srgbClr val="D0B272"/>
            </a:solidFill>
          </a:ln>
          <a:effectLst/>
        </p:spPr>
        <p:style>
          <a:lnRef idx="1">
            <a:schemeClr val="accent1"/>
          </a:lnRef>
          <a:fillRef idx="0">
            <a:schemeClr val="accent1"/>
          </a:fillRef>
          <a:effectRef idx="0">
            <a:schemeClr val="accent1"/>
          </a:effectRef>
          <a:fontRef idx="minor">
            <a:schemeClr val="tx1"/>
          </a:fontRef>
        </p:style>
      </p:cxnSp>
      <p:pic>
        <p:nvPicPr>
          <p:cNvPr id="3" name="Logoimage" descr="{&quot;templafy&quot;:{&quot;id&quot;:&quot;e82bb03b-60b9-4656-8910-aaf865e061f1&quot;}}">
            <a:extLst>
              <a:ext uri="{FF2B5EF4-FFF2-40B4-BE49-F238E27FC236}">
                <a16:creationId xmlns:a16="http://schemas.microsoft.com/office/drawing/2014/main" id="{D634BEB8-E690-E747-7FD4-6A70755E825F}"/>
              </a:ext>
            </a:extLst>
          </p:cNvPr>
          <p:cNvPicPr>
            <a:picLocks noChangeAspect="1"/>
          </p:cNvPicPr>
          <p:nvPr/>
        </p:nvPicPr>
        <p:blipFill>
          <a:blip r:embed="rId4"/>
          <a:stretch>
            <a:fillRect/>
          </a:stretch>
        </p:blipFill>
        <p:spPr>
          <a:xfrm>
            <a:off x="608" y="5712381"/>
            <a:ext cx="687600" cy="687600"/>
          </a:xfrm>
          <a:prstGeom prst="rect">
            <a:avLst/>
          </a:prstGeom>
        </p:spPr>
      </p:pic>
    </p:spTree>
    <p:extLst>
      <p:ext uri="{BB962C8B-B14F-4D97-AF65-F5344CB8AC3E}">
        <p14:creationId xmlns:p14="http://schemas.microsoft.com/office/powerpoint/2010/main" val="3301524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089381-F2B7-CE11-F23C-A5501E9F997B}"/>
              </a:ext>
            </a:extLst>
          </p:cNvPr>
          <p:cNvSpPr>
            <a:spLocks noGrp="1"/>
          </p:cNvSpPr>
          <p:nvPr>
            <p:ph type="title"/>
          </p:nvPr>
        </p:nvSpPr>
        <p:spPr/>
        <p:txBody>
          <a:bodyPr/>
          <a:lstStyle/>
          <a:p>
            <a:r>
              <a:rPr lang="da-DK" dirty="0"/>
              <a:t>Amager og Hvidovre Hospital</a:t>
            </a:r>
          </a:p>
        </p:txBody>
      </p:sp>
      <p:sp>
        <p:nvSpPr>
          <p:cNvPr id="3" name="Pladsholder til slidenummer 2">
            <a:extLst>
              <a:ext uri="{FF2B5EF4-FFF2-40B4-BE49-F238E27FC236}">
                <a16:creationId xmlns:a16="http://schemas.microsoft.com/office/drawing/2014/main" id="{7D3564FE-4374-4562-A095-F70C0C584813}"/>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67EC89C-17A0-4E64-A6D2-B825673CEEDF}" type="slidenum">
              <a:rPr kumimoji="0" lang="da-DK"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da-DK" sz="900" b="1" i="0" u="none" strike="noStrike" kern="1200" cap="none" spc="0" normalizeH="0" baseline="0" noProof="0" dirty="0">
              <a:ln>
                <a:noFill/>
              </a:ln>
              <a:solidFill>
                <a:srgbClr val="333333"/>
              </a:solidFill>
              <a:effectLst/>
              <a:uLnTx/>
              <a:uFillTx/>
              <a:latin typeface="Arial"/>
              <a:ea typeface="+mn-ea"/>
              <a:cs typeface="+mn-cs"/>
            </a:endParaRPr>
          </a:p>
        </p:txBody>
      </p:sp>
      <p:pic>
        <p:nvPicPr>
          <p:cNvPr id="5" name="Grafik 4" descr="Seng med massiv udfyldning">
            <a:extLst>
              <a:ext uri="{FF2B5EF4-FFF2-40B4-BE49-F238E27FC236}">
                <a16:creationId xmlns:a16="http://schemas.microsoft.com/office/drawing/2014/main" id="{DC6E9D9E-A5E4-0517-2D27-8569E14B0F9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20213" y="2448649"/>
            <a:ext cx="1528051" cy="1528051"/>
          </a:xfrm>
          <a:prstGeom prst="rect">
            <a:avLst/>
          </a:prstGeom>
          <a:effectLst/>
        </p:spPr>
      </p:pic>
      <p:pic>
        <p:nvPicPr>
          <p:cNvPr id="6" name="Grafik 5" descr="Ambulance med massiv udfyldning">
            <a:extLst>
              <a:ext uri="{FF2B5EF4-FFF2-40B4-BE49-F238E27FC236}">
                <a16:creationId xmlns:a16="http://schemas.microsoft.com/office/drawing/2014/main" id="{CDC8475E-799E-DE1B-F301-CC84A30EE1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29047" y="2514356"/>
            <a:ext cx="1510575" cy="1510575"/>
          </a:xfrm>
          <a:prstGeom prst="rect">
            <a:avLst/>
          </a:prstGeom>
          <a:effectLst/>
        </p:spPr>
      </p:pic>
      <p:pic>
        <p:nvPicPr>
          <p:cNvPr id="7" name="Grafik 6" descr="Børn med massiv udfyldning">
            <a:extLst>
              <a:ext uri="{FF2B5EF4-FFF2-40B4-BE49-F238E27FC236}">
                <a16:creationId xmlns:a16="http://schemas.microsoft.com/office/drawing/2014/main" id="{9A446AFC-C5CD-DD4E-F7A3-E5148528B2A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49124" y="2400495"/>
            <a:ext cx="1624436" cy="1624436"/>
          </a:xfrm>
          <a:prstGeom prst="rect">
            <a:avLst/>
          </a:prstGeom>
          <a:effectLst/>
        </p:spPr>
      </p:pic>
      <p:grpSp>
        <p:nvGrpSpPr>
          <p:cNvPr id="8" name="Gruppe 7">
            <a:extLst>
              <a:ext uri="{FF2B5EF4-FFF2-40B4-BE49-F238E27FC236}">
                <a16:creationId xmlns:a16="http://schemas.microsoft.com/office/drawing/2014/main" id="{86820B65-4717-656F-B886-05378D62EBA5}"/>
              </a:ext>
            </a:extLst>
          </p:cNvPr>
          <p:cNvGrpSpPr/>
          <p:nvPr/>
        </p:nvGrpSpPr>
        <p:grpSpPr>
          <a:xfrm>
            <a:off x="873155" y="2602868"/>
            <a:ext cx="1778781" cy="1160057"/>
            <a:chOff x="909077" y="2022470"/>
            <a:chExt cx="1402101" cy="914400"/>
          </a:xfrm>
          <a:effectLst/>
        </p:grpSpPr>
        <p:pic>
          <p:nvPicPr>
            <p:cNvPr id="11" name="Grafik 10" descr="Læge kvinde med massiv udfyldning">
              <a:extLst>
                <a:ext uri="{FF2B5EF4-FFF2-40B4-BE49-F238E27FC236}">
                  <a16:creationId xmlns:a16="http://schemas.microsoft.com/office/drawing/2014/main" id="{A23C9590-D768-A3E7-3842-0C1ECDBFBF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09077" y="2022470"/>
              <a:ext cx="914400" cy="914400"/>
            </a:xfrm>
            <a:prstGeom prst="rect">
              <a:avLst/>
            </a:prstGeom>
          </p:spPr>
        </p:pic>
        <p:pic>
          <p:nvPicPr>
            <p:cNvPr id="12" name="Grafik 11" descr="Han-mand med massiv udfyldning">
              <a:extLst>
                <a:ext uri="{FF2B5EF4-FFF2-40B4-BE49-F238E27FC236}">
                  <a16:creationId xmlns:a16="http://schemas.microsoft.com/office/drawing/2014/main" id="{27D58F7B-D7B9-D406-8DC6-2A5D810CC9E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96778" y="2022470"/>
              <a:ext cx="914400" cy="914400"/>
            </a:xfrm>
            <a:prstGeom prst="rect">
              <a:avLst/>
            </a:prstGeom>
          </p:spPr>
        </p:pic>
      </p:grpSp>
      <p:pic>
        <p:nvPicPr>
          <p:cNvPr id="13" name="Grafik 12" descr="Skriveplade badge med massiv udfyldning">
            <a:extLst>
              <a:ext uri="{FF2B5EF4-FFF2-40B4-BE49-F238E27FC236}">
                <a16:creationId xmlns:a16="http://schemas.microsoft.com/office/drawing/2014/main" id="{0B65F6AA-7C7A-42C0-C9C7-84E9965F696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202527" y="2570690"/>
            <a:ext cx="1264424" cy="1264424"/>
          </a:xfrm>
          <a:prstGeom prst="rect">
            <a:avLst/>
          </a:prstGeom>
          <a:effectLst/>
        </p:spPr>
      </p:pic>
      <p:sp>
        <p:nvSpPr>
          <p:cNvPr id="14" name="Tekstfelt 13">
            <a:extLst>
              <a:ext uri="{FF2B5EF4-FFF2-40B4-BE49-F238E27FC236}">
                <a16:creationId xmlns:a16="http://schemas.microsoft.com/office/drawing/2014/main" id="{3F6483D8-35F6-9EA4-7502-BAFFFE55C941}"/>
              </a:ext>
            </a:extLst>
          </p:cNvPr>
          <p:cNvSpPr txBox="1"/>
          <p:nvPr/>
        </p:nvSpPr>
        <p:spPr>
          <a:xfrm>
            <a:off x="1268231" y="4103815"/>
            <a:ext cx="1117511" cy="577464"/>
          </a:xfrm>
          <a:prstGeom prst="rect">
            <a:avLst/>
          </a:prstGeom>
          <a:noFill/>
          <a:effectLst/>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3200" b="1" i="0" u="none" strike="noStrike" kern="1200" cap="none" spc="0" normalizeH="0" baseline="0" noProof="0" dirty="0">
                <a:ln>
                  <a:noFill/>
                </a:ln>
                <a:solidFill>
                  <a:srgbClr val="19A5EA">
                    <a:lumMod val="50000"/>
                  </a:srgbClr>
                </a:solidFill>
                <a:effectLst/>
                <a:uLnTx/>
                <a:uFillTx/>
                <a:latin typeface="Arial"/>
                <a:ea typeface="+mn-ea"/>
                <a:cs typeface="+mn-cs"/>
              </a:rPr>
              <a:t>5,600</a:t>
            </a:r>
          </a:p>
        </p:txBody>
      </p:sp>
      <p:sp>
        <p:nvSpPr>
          <p:cNvPr id="15" name="Tekstfelt 14">
            <a:extLst>
              <a:ext uri="{FF2B5EF4-FFF2-40B4-BE49-F238E27FC236}">
                <a16:creationId xmlns:a16="http://schemas.microsoft.com/office/drawing/2014/main" id="{22079764-0D60-3007-28C5-85AAE803868E}"/>
              </a:ext>
            </a:extLst>
          </p:cNvPr>
          <p:cNvSpPr txBox="1"/>
          <p:nvPr/>
        </p:nvSpPr>
        <p:spPr>
          <a:xfrm>
            <a:off x="7678162" y="4094523"/>
            <a:ext cx="812153" cy="506172"/>
          </a:xfrm>
          <a:prstGeom prst="rect">
            <a:avLst/>
          </a:prstGeom>
          <a:noFill/>
          <a:effectLst/>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3200" b="1" i="0" u="none" strike="noStrike" kern="1200" cap="none" spc="0" normalizeH="0" baseline="0" noProof="0" dirty="0">
                <a:ln>
                  <a:noFill/>
                </a:ln>
                <a:solidFill>
                  <a:srgbClr val="19A5EA">
                    <a:lumMod val="50000"/>
                  </a:srgbClr>
                </a:solidFill>
                <a:effectLst/>
                <a:uLnTx/>
                <a:uFillTx/>
                <a:latin typeface="Arial"/>
                <a:ea typeface="+mn-ea"/>
                <a:cs typeface="+mn-cs"/>
              </a:rPr>
              <a:t>685</a:t>
            </a:r>
          </a:p>
        </p:txBody>
      </p:sp>
      <p:sp>
        <p:nvSpPr>
          <p:cNvPr id="16" name="Tekstfelt 15">
            <a:extLst>
              <a:ext uri="{FF2B5EF4-FFF2-40B4-BE49-F238E27FC236}">
                <a16:creationId xmlns:a16="http://schemas.microsoft.com/office/drawing/2014/main" id="{A8409011-3E20-D1BD-E739-5B1D613BE861}"/>
              </a:ext>
            </a:extLst>
          </p:cNvPr>
          <p:cNvSpPr txBox="1"/>
          <p:nvPr/>
        </p:nvSpPr>
        <p:spPr>
          <a:xfrm>
            <a:off x="5160612" y="4103815"/>
            <a:ext cx="1660378" cy="577460"/>
          </a:xfrm>
          <a:prstGeom prst="rect">
            <a:avLst/>
          </a:prstGeom>
          <a:noFill/>
          <a:effectLst/>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3200" b="1" i="0" u="none" strike="noStrike" kern="1200" cap="none" spc="0" normalizeH="0" baseline="0" noProof="0" dirty="0">
                <a:ln>
                  <a:noFill/>
                </a:ln>
                <a:solidFill>
                  <a:srgbClr val="19A5EA">
                    <a:lumMod val="50000"/>
                  </a:srgbClr>
                </a:solidFill>
                <a:effectLst/>
                <a:uLnTx/>
                <a:uFillTx/>
                <a:latin typeface="Arial"/>
                <a:ea typeface="+mn-ea"/>
                <a:cs typeface="+mn-cs"/>
              </a:rPr>
              <a:t>595,000</a:t>
            </a:r>
          </a:p>
        </p:txBody>
      </p:sp>
      <p:sp>
        <p:nvSpPr>
          <p:cNvPr id="17" name="Tekstfelt 16">
            <a:extLst>
              <a:ext uri="{FF2B5EF4-FFF2-40B4-BE49-F238E27FC236}">
                <a16:creationId xmlns:a16="http://schemas.microsoft.com/office/drawing/2014/main" id="{96F079B7-8CA1-7A21-2410-496525AB6B6B}"/>
              </a:ext>
            </a:extLst>
          </p:cNvPr>
          <p:cNvSpPr txBox="1"/>
          <p:nvPr/>
        </p:nvSpPr>
        <p:spPr>
          <a:xfrm>
            <a:off x="3264430" y="4094769"/>
            <a:ext cx="1360008" cy="577462"/>
          </a:xfrm>
          <a:prstGeom prst="rect">
            <a:avLst/>
          </a:prstGeom>
          <a:noFill/>
          <a:effectLst/>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3200" b="1" i="0" u="none" strike="noStrike" kern="1200" cap="none" spc="0" normalizeH="0" baseline="0" noProof="0" dirty="0">
                <a:ln>
                  <a:noFill/>
                </a:ln>
                <a:solidFill>
                  <a:srgbClr val="19A5EA">
                    <a:lumMod val="50000"/>
                  </a:srgbClr>
                </a:solidFill>
                <a:effectLst/>
                <a:uLnTx/>
                <a:uFillTx/>
                <a:latin typeface="Arial"/>
                <a:ea typeface="+mn-ea"/>
                <a:cs typeface="+mn-cs"/>
              </a:rPr>
              <a:t>95,000</a:t>
            </a:r>
          </a:p>
        </p:txBody>
      </p:sp>
      <p:sp>
        <p:nvSpPr>
          <p:cNvPr id="18" name="Tekstfelt 17">
            <a:extLst>
              <a:ext uri="{FF2B5EF4-FFF2-40B4-BE49-F238E27FC236}">
                <a16:creationId xmlns:a16="http://schemas.microsoft.com/office/drawing/2014/main" id="{33E40935-51B9-C754-5AFA-9641E3EE48BE}"/>
              </a:ext>
            </a:extLst>
          </p:cNvPr>
          <p:cNvSpPr txBox="1"/>
          <p:nvPr/>
        </p:nvSpPr>
        <p:spPr>
          <a:xfrm>
            <a:off x="9672091" y="4103815"/>
            <a:ext cx="1624436" cy="506172"/>
          </a:xfrm>
          <a:prstGeom prst="rect">
            <a:avLst/>
          </a:prstGeom>
          <a:noFill/>
          <a:effectLst/>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3200" b="1" i="0" u="none" strike="noStrike" kern="1200" cap="none" spc="0" normalizeH="0" baseline="0" noProof="0" dirty="0">
                <a:ln>
                  <a:noFill/>
                </a:ln>
                <a:solidFill>
                  <a:srgbClr val="19A5EA">
                    <a:lumMod val="50000"/>
                  </a:srgbClr>
                </a:solidFill>
                <a:effectLst/>
                <a:uLnTx/>
                <a:uFillTx/>
                <a:latin typeface="Arial"/>
                <a:ea typeface="+mn-ea"/>
                <a:cs typeface="+mn-cs"/>
              </a:rPr>
              <a:t>570,000</a:t>
            </a:r>
          </a:p>
        </p:txBody>
      </p:sp>
      <p:pic>
        <p:nvPicPr>
          <p:cNvPr id="4" name="Pladsholder til billede 6" descr="Et billede, der indeholder udendørs, bygning, græs, sky&#10;&#10;Indhold genereret af kunstig intelligens kan være forkert.">
            <a:extLst>
              <a:ext uri="{FF2B5EF4-FFF2-40B4-BE49-F238E27FC236}">
                <a16:creationId xmlns:a16="http://schemas.microsoft.com/office/drawing/2014/main" id="{AEC7DB6A-019B-E991-1FB5-8F6E304BE3D1}"/>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857" t="2776" r="22492" b="29516"/>
          <a:stretch/>
        </p:blipFill>
        <p:spPr>
          <a:xfrm>
            <a:off x="-6624559" y="836545"/>
            <a:ext cx="6235574" cy="3546956"/>
          </a:xfrm>
          <a:prstGeom prst="rect">
            <a:avLst/>
          </a:prstGeom>
        </p:spPr>
      </p:pic>
      <p:pic>
        <p:nvPicPr>
          <p:cNvPr id="9" name="Billede 8" descr="Et billede, der indeholder bygning, udendørs, Landkøretøj, køretøj">
            <a:extLst>
              <a:ext uri="{FF2B5EF4-FFF2-40B4-BE49-F238E27FC236}">
                <a16:creationId xmlns:a16="http://schemas.microsoft.com/office/drawing/2014/main" id="{B901EE17-CC91-C2F7-0844-FEE18E1A0E00}"/>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5134" t="27064" r="23386" b="10550"/>
          <a:stretch/>
        </p:blipFill>
        <p:spPr>
          <a:xfrm>
            <a:off x="12373749" y="836545"/>
            <a:ext cx="6095999" cy="3546956"/>
          </a:xfrm>
          <a:prstGeom prst="rect">
            <a:avLst/>
          </a:prstGeom>
        </p:spPr>
      </p:pic>
    </p:spTree>
    <p:custDataLst>
      <p:custData r:id="rId1"/>
      <p:custData r:id="rId2"/>
    </p:custDataLst>
    <p:extLst>
      <p:ext uri="{BB962C8B-B14F-4D97-AF65-F5344CB8AC3E}">
        <p14:creationId xmlns:p14="http://schemas.microsoft.com/office/powerpoint/2010/main" val="995516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slidenummer 4">
            <a:extLst>
              <a:ext uri="{FF2B5EF4-FFF2-40B4-BE49-F238E27FC236}">
                <a16:creationId xmlns:a16="http://schemas.microsoft.com/office/drawing/2014/main" id="{CAEF62BD-49D5-4E34-AC30-ED02AEDD3CB7}"/>
              </a:ext>
            </a:extLst>
          </p:cNvPr>
          <p:cNvSpPr>
            <a:spLocks noGrp="1"/>
          </p:cNvSpPr>
          <p:nvPr>
            <p:ph type="sldNum" sz="quarter" idx="12"/>
          </p:nvPr>
        </p:nvSpPr>
        <p:spPr>
          <a:prstGeom prst="rect">
            <a:avLst/>
          </a:prstGeom>
        </p:spPr>
        <p:txBody>
          <a:bodyPr vert="horz" lIns="0" tIns="0" rIns="0" bIns="0" rtlCol="0" anchor="t" anchorCtr="0">
            <a:noAutofit/>
          </a:bodyPr>
          <a:lstStyle>
            <a:defPPr>
              <a:defRPr lang="da-DK"/>
            </a:defPPr>
            <a:lvl1pPr marL="0" algn="ctr" defTabSz="914400" rtl="0" eaLnBrk="1" latinLnBrk="0" hangingPunct="1">
              <a:defRPr lang="da-DK"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en-GB"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GB" sz="900" b="1" i="0" u="none" strike="noStrike" kern="1200" cap="none" spc="0" normalizeH="0" baseline="0" noProof="0" dirty="0">
              <a:ln>
                <a:noFill/>
              </a:ln>
              <a:solidFill>
                <a:srgbClr val="333333"/>
              </a:solidFill>
              <a:effectLst/>
              <a:uLnTx/>
              <a:uFillTx/>
              <a:latin typeface="Arial"/>
              <a:ea typeface="+mn-ea"/>
              <a:cs typeface="+mn-cs"/>
            </a:endParaRPr>
          </a:p>
        </p:txBody>
      </p:sp>
      <p:pic>
        <p:nvPicPr>
          <p:cNvPr id="7" name="Pladsholder til billede 6" descr="Et billede, der indeholder tøj, person, Ansigt, smil">
            <a:extLst>
              <a:ext uri="{FF2B5EF4-FFF2-40B4-BE49-F238E27FC236}">
                <a16:creationId xmlns:a16="http://schemas.microsoft.com/office/drawing/2014/main" id="{FED07723-CE79-A3D2-1D1D-B8B0F0BC0529}"/>
              </a:ext>
            </a:extLst>
          </p:cNvPr>
          <p:cNvPicPr>
            <a:picLocks noGrp="1" noChangeAspect="1"/>
          </p:cNvPicPr>
          <p:nvPr>
            <p:ph type="pic" sz="quarter" idx="4294967295"/>
          </p:nvPr>
        </p:nvPicPr>
        <p:blipFill>
          <a:blip r:embed="rId3" cstate="print">
            <a:alphaModFix amt="35000"/>
            <a:extLst>
              <a:ext uri="{28A0092B-C50C-407E-A947-70E740481C1C}">
                <a14:useLocalDpi xmlns:a14="http://schemas.microsoft.com/office/drawing/2010/main" val="0"/>
              </a:ext>
            </a:extLst>
          </a:blip>
          <a:srcRect t="7793" b="7793"/>
          <a:stretch>
            <a:fillRect/>
          </a:stretch>
        </p:blipFill>
        <p:spPr>
          <a:xfrm>
            <a:off x="0" y="0"/>
            <a:ext cx="12192000" cy="6861175"/>
          </a:xfrm>
        </p:spPr>
      </p:pic>
      <p:sp>
        <p:nvSpPr>
          <p:cNvPr id="8" name="Tekstfelt 7">
            <a:extLst>
              <a:ext uri="{FF2B5EF4-FFF2-40B4-BE49-F238E27FC236}">
                <a16:creationId xmlns:a16="http://schemas.microsoft.com/office/drawing/2014/main" id="{BCDF85EF-3837-41BF-3855-63253801E5DB}"/>
              </a:ext>
            </a:extLst>
          </p:cNvPr>
          <p:cNvSpPr txBox="1"/>
          <p:nvPr/>
        </p:nvSpPr>
        <p:spPr>
          <a:xfrm>
            <a:off x="1152000" y="1139369"/>
            <a:ext cx="10491360" cy="52687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KERNEFORTÆLLING OM SYGEPLEJEN</a:t>
            </a:r>
          </a:p>
        </p:txBody>
      </p:sp>
      <p:sp>
        <p:nvSpPr>
          <p:cNvPr id="9" name="Tekstfelt 8">
            <a:extLst>
              <a:ext uri="{FF2B5EF4-FFF2-40B4-BE49-F238E27FC236}">
                <a16:creationId xmlns:a16="http://schemas.microsoft.com/office/drawing/2014/main" id="{66DF3DC5-2AC5-563C-35D5-18319AED4145}"/>
              </a:ext>
            </a:extLst>
          </p:cNvPr>
          <p:cNvSpPr txBox="1"/>
          <p:nvPr/>
        </p:nvSpPr>
        <p:spPr>
          <a:xfrm>
            <a:off x="1152000" y="2523552"/>
            <a:ext cx="10271760"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SYGEPLEJEFAGLIG REFERENCERAMME</a:t>
            </a:r>
          </a:p>
        </p:txBody>
      </p:sp>
      <p:sp>
        <p:nvSpPr>
          <p:cNvPr id="10" name="Tekstfelt 9">
            <a:extLst>
              <a:ext uri="{FF2B5EF4-FFF2-40B4-BE49-F238E27FC236}">
                <a16:creationId xmlns:a16="http://schemas.microsoft.com/office/drawing/2014/main" id="{9111EF2E-76C2-9B8E-8363-2010A2B004E3}"/>
              </a:ext>
            </a:extLst>
          </p:cNvPr>
          <p:cNvSpPr txBox="1"/>
          <p:nvPr/>
        </p:nvSpPr>
        <p:spPr>
          <a:xfrm>
            <a:off x="1152000" y="3925150"/>
            <a:ext cx="1006582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a:t>
            </a:r>
            <a:endParaRPr kumimoji="0" lang="da-DK" sz="2400" b="1" i="0" u="none" strike="noStrike" kern="1200" cap="none" spc="0" normalizeH="0" baseline="0" noProof="0" dirty="0">
              <a:ln>
                <a:noFill/>
              </a:ln>
              <a:solidFill>
                <a:srgbClr val="19A5EA">
                  <a:lumMod val="50000"/>
                </a:srgbClr>
              </a:solidFill>
              <a:effectLst/>
              <a:uLnTx/>
              <a:uFillTx/>
              <a:latin typeface="Arial"/>
              <a:ea typeface="+mn-ea"/>
              <a:cs typeface="+mn-cs"/>
            </a:endParaRPr>
          </a:p>
        </p:txBody>
      </p:sp>
      <p:sp>
        <p:nvSpPr>
          <p:cNvPr id="11" name="Tekstfelt 10">
            <a:extLst>
              <a:ext uri="{FF2B5EF4-FFF2-40B4-BE49-F238E27FC236}">
                <a16:creationId xmlns:a16="http://schemas.microsoft.com/office/drawing/2014/main" id="{F3BA9C61-E809-68BC-7A88-EADB22AD93D0}"/>
              </a:ext>
            </a:extLst>
          </p:cNvPr>
          <p:cNvSpPr txBox="1"/>
          <p:nvPr/>
        </p:nvSpPr>
        <p:spPr>
          <a:xfrm>
            <a:off x="1152000" y="5326748"/>
            <a:ext cx="1061446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STRATEGISKE INDSATSER I SYGEPLEJEN</a:t>
            </a:r>
          </a:p>
        </p:txBody>
      </p:sp>
      <p:pic>
        <p:nvPicPr>
          <p:cNvPr id="12" name="Logoimage" descr="{&quot;templafy&quot;:{&quot;id&quot;:&quot;e82bb03b-60b9-4656-8910-aaf865e061f1&quot;}}">
            <a:extLst>
              <a:ext uri="{FF2B5EF4-FFF2-40B4-BE49-F238E27FC236}">
                <a16:creationId xmlns:a16="http://schemas.microsoft.com/office/drawing/2014/main" id="{137ADFE8-C623-FDF0-C178-0F9899DAB9D2}"/>
              </a:ext>
            </a:extLst>
          </p:cNvPr>
          <p:cNvPicPr>
            <a:picLocks noChangeAspect="1"/>
          </p:cNvPicPr>
          <p:nvPr/>
        </p:nvPicPr>
        <p:blipFill>
          <a:blip r:embed="rId4"/>
          <a:stretch>
            <a:fillRect/>
          </a:stretch>
        </p:blipFill>
        <p:spPr>
          <a:xfrm>
            <a:off x="608" y="5712381"/>
            <a:ext cx="687600" cy="687600"/>
          </a:xfrm>
          <a:prstGeom prst="rect">
            <a:avLst/>
          </a:prstGeom>
        </p:spPr>
      </p:pic>
      <p:sp>
        <p:nvSpPr>
          <p:cNvPr id="13" name="Titel" descr="{&quot;templafy&quot;:{&quot;id&quot;:&quot;a17a8e95-7de6-4bf3-93ca-289bf12b3ca6&quot;}}">
            <a:extLst>
              <a:ext uri="{FF2B5EF4-FFF2-40B4-BE49-F238E27FC236}">
                <a16:creationId xmlns:a16="http://schemas.microsoft.com/office/drawing/2014/main" id="{05CC7B5F-6B21-83FB-60FF-AC32A4D531D3}"/>
              </a:ext>
            </a:extLst>
          </p:cNvPr>
          <p:cNvSpPr txBox="1"/>
          <p:nvPr/>
        </p:nvSpPr>
        <p:spPr>
          <a:xfrm>
            <a:off x="1152000" y="6289200"/>
            <a:ext cx="3780000" cy="180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19A5EA">
                    <a:lumMod val="50000"/>
                  </a:srgbClr>
                </a:solidFill>
                <a:effectLst/>
                <a:uLnTx/>
                <a:uFillTx/>
                <a:latin typeface="Arial"/>
                <a:ea typeface="+mn-ea"/>
                <a:cs typeface="+mn-cs"/>
              </a:rPr>
              <a:t>Sygepleje på Amager og Hvidovre Hospital</a:t>
            </a:r>
          </a:p>
        </p:txBody>
      </p:sp>
      <p:sp>
        <p:nvSpPr>
          <p:cNvPr id="15" name="CenterFreeText" descr="{&quot;templafy&quot;:{&quot;id&quot;:&quot;b17c9c3c-e098-4a35-8b14-8c18425343fa&quot;}}">
            <a:extLst>
              <a:ext uri="{FF2B5EF4-FFF2-40B4-BE49-F238E27FC236}">
                <a16:creationId xmlns:a16="http://schemas.microsoft.com/office/drawing/2014/main" id="{8DF7985D-D7E2-08D7-8542-4DE967727B52}"/>
              </a:ext>
            </a:extLst>
          </p:cNvPr>
          <p:cNvSpPr txBox="1">
            <a:spLocks/>
          </p:cNvSpPr>
          <p:nvPr/>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
                <a:srgbClr val="999999"/>
              </a:buClr>
              <a:buSzTx/>
              <a:buFont typeface="Arial" panose="020B0604020202020204" pitchFamily="34" charset="0"/>
              <a:buNone/>
              <a:tabLst/>
              <a:defRPr/>
            </a:pPr>
            <a:r>
              <a:rPr kumimoji="0" lang="en-GB" sz="1200" b="1" i="0" u="none" strike="noStrike" kern="1200" cap="none" spc="0" normalizeH="0" baseline="0" noProof="0" dirty="0">
                <a:ln>
                  <a:noFill/>
                </a:ln>
                <a:solidFill>
                  <a:srgbClr val="4DB9EF"/>
                </a:solidFill>
                <a:effectLst/>
                <a:uLnTx/>
                <a:uFillTx/>
                <a:latin typeface="Arial"/>
                <a:ea typeface="+mn-ea"/>
                <a:cs typeface="+mn-cs"/>
              </a:rPr>
              <a:t>Direktionen</a:t>
            </a:r>
          </a:p>
        </p:txBody>
      </p:sp>
      <p:sp>
        <p:nvSpPr>
          <p:cNvPr id="16" name="Virksomhed" descr="{&quot;templafy&quot;:{&quot;id&quot;:&quot;0421c341-8125-4e24-8fbc-1a5197f9b45b&quot;}}">
            <a:extLst>
              <a:ext uri="{FF2B5EF4-FFF2-40B4-BE49-F238E27FC236}">
                <a16:creationId xmlns:a16="http://schemas.microsoft.com/office/drawing/2014/main" id="{F21DAAAF-17EB-EA7F-4619-970BD461B3DC}"/>
              </a:ext>
            </a:extLst>
          </p:cNvPr>
          <p:cNvSpPr txBox="1"/>
          <p:nvPr/>
        </p:nvSpPr>
        <p:spPr>
          <a:xfrm>
            <a:off x="1152000" y="207098"/>
            <a:ext cx="6120000" cy="21544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a:ln>
                  <a:noFill/>
                </a:ln>
                <a:solidFill>
                  <a:srgbClr val="4DB9EF"/>
                </a:solidFill>
                <a:effectLst/>
                <a:uLnTx/>
                <a:uFillTx/>
                <a:latin typeface="Arial"/>
                <a:ea typeface="+mn-ea"/>
                <a:cs typeface="+mn-cs"/>
              </a:rPr>
              <a:t>Amager og Hvidovre Hospital</a:t>
            </a:r>
          </a:p>
        </p:txBody>
      </p:sp>
      <p:pic>
        <p:nvPicPr>
          <p:cNvPr id="2" name="Pladsholder til billede 6" descr="Et billede, der indeholder udendørs, bygning, græs, sky&#10;&#10;Indhold genereret af kunstig intelligens kan være forkert.">
            <a:extLst>
              <a:ext uri="{FF2B5EF4-FFF2-40B4-BE49-F238E27FC236}">
                <a16:creationId xmlns:a16="http://schemas.microsoft.com/office/drawing/2014/main" id="{199062BF-1203-34A2-C70B-F2A61C8284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57" t="2776" r="22492" b="29516"/>
          <a:stretch/>
        </p:blipFill>
        <p:spPr>
          <a:xfrm>
            <a:off x="-6624559" y="836545"/>
            <a:ext cx="6235574" cy="3546956"/>
          </a:xfrm>
          <a:prstGeom prst="rect">
            <a:avLst/>
          </a:prstGeom>
        </p:spPr>
      </p:pic>
      <p:pic>
        <p:nvPicPr>
          <p:cNvPr id="3" name="Billede 2" descr="Et billede, der indeholder bygning, udendørs, Landkøretøj, køretøj">
            <a:extLst>
              <a:ext uri="{FF2B5EF4-FFF2-40B4-BE49-F238E27FC236}">
                <a16:creationId xmlns:a16="http://schemas.microsoft.com/office/drawing/2014/main" id="{2D3B5066-38B8-C6E8-B6ED-A731FE591B2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134" t="27064" r="23386" b="10550"/>
          <a:stretch/>
        </p:blipFill>
        <p:spPr>
          <a:xfrm>
            <a:off x="12373749" y="836545"/>
            <a:ext cx="6095999" cy="3546956"/>
          </a:xfrm>
          <a:prstGeom prst="rect">
            <a:avLst/>
          </a:prstGeom>
        </p:spPr>
      </p:pic>
    </p:spTree>
    <p:extLst>
      <p:ext uri="{BB962C8B-B14F-4D97-AF65-F5344CB8AC3E}">
        <p14:creationId xmlns:p14="http://schemas.microsoft.com/office/powerpoint/2010/main" val="17418979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57AD75-D84D-F832-A3B3-0BBA60B4F0CE}"/>
              </a:ext>
            </a:extLst>
          </p:cNvPr>
          <p:cNvSpPr>
            <a:spLocks noGrp="1"/>
          </p:cNvSpPr>
          <p:nvPr>
            <p:ph type="title"/>
          </p:nvPr>
        </p:nvSpPr>
        <p:spPr/>
        <p:txBody>
          <a:bodyPr/>
          <a:lstStyle/>
          <a:p>
            <a:r>
              <a:rPr lang="da-DK" dirty="0"/>
              <a:t>Kernefortælling om sygeplejen</a:t>
            </a:r>
          </a:p>
        </p:txBody>
      </p:sp>
      <p:sp>
        <p:nvSpPr>
          <p:cNvPr id="4" name="Pladsholder til slidenummer 3">
            <a:extLst>
              <a:ext uri="{FF2B5EF4-FFF2-40B4-BE49-F238E27FC236}">
                <a16:creationId xmlns:a16="http://schemas.microsoft.com/office/drawing/2014/main" id="{E4F4AC96-01CD-596E-5D21-197B89F6E477}"/>
              </a:ext>
            </a:extLst>
          </p:cNvPr>
          <p:cNvSpPr>
            <a:spLocks noGrp="1"/>
          </p:cNvSpPr>
          <p:nvPr>
            <p:ph type="sldNum" sz="quarter" idx="12"/>
          </p:nvPr>
        </p:nvSpPr>
        <p:spPr>
          <a:xfrm>
            <a:off x="11505600" y="6289200"/>
            <a:ext cx="687386" cy="180000"/>
          </a:xfrm>
          <a:prstGeom prst="rect">
            <a:avLst/>
          </a:prstGeom>
        </p:spPr>
        <p:txBody>
          <a:bodyPr vert="horz" lIns="0" tIns="0" rIns="0" bIns="0" rtlCol="0" anchor="t" anchorCtr="0">
            <a:noAutofit/>
          </a:bodyPr>
          <a:lstStyle>
            <a:defPPr>
              <a:defRPr lang="da-DK"/>
            </a:defPPr>
            <a:lvl1pPr marL="0" algn="ctr" defTabSz="914400" rtl="0" eaLnBrk="1" latinLnBrk="0" hangingPunct="1">
              <a:defRPr lang="da-DK"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en-GB"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GB" sz="900" b="1" i="0" u="none" strike="noStrike" kern="1200" cap="none" spc="0" normalizeH="0" baseline="0" noProof="0" dirty="0">
              <a:ln>
                <a:noFill/>
              </a:ln>
              <a:solidFill>
                <a:srgbClr val="333333"/>
              </a:solidFill>
              <a:effectLst/>
              <a:uLnTx/>
              <a:uFillTx/>
              <a:latin typeface="Arial"/>
              <a:ea typeface="+mn-ea"/>
              <a:cs typeface="+mn-cs"/>
            </a:endParaRPr>
          </a:p>
        </p:txBody>
      </p:sp>
      <p:grpSp>
        <p:nvGrpSpPr>
          <p:cNvPr id="10" name="Gruppe 9">
            <a:extLst>
              <a:ext uri="{FF2B5EF4-FFF2-40B4-BE49-F238E27FC236}">
                <a16:creationId xmlns:a16="http://schemas.microsoft.com/office/drawing/2014/main" id="{80211993-2E31-3008-43BE-9BCD954952DE}"/>
              </a:ext>
            </a:extLst>
          </p:cNvPr>
          <p:cNvGrpSpPr/>
          <p:nvPr/>
        </p:nvGrpSpPr>
        <p:grpSpPr>
          <a:xfrm>
            <a:off x="1152000" y="1989137"/>
            <a:ext cx="10353600" cy="4220074"/>
            <a:chOff x="1152000" y="1989137"/>
            <a:chExt cx="10353600" cy="4220074"/>
          </a:xfrm>
          <a:solidFill>
            <a:schemeClr val="bg1"/>
          </a:solidFill>
        </p:grpSpPr>
        <p:sp>
          <p:nvSpPr>
            <p:cNvPr id="5" name="Rektangel: afrundede hjørner 4">
              <a:extLst>
                <a:ext uri="{FF2B5EF4-FFF2-40B4-BE49-F238E27FC236}">
                  <a16:creationId xmlns:a16="http://schemas.microsoft.com/office/drawing/2014/main" id="{78456E91-F5D5-AEB9-BA25-81E2E31D8739}"/>
                </a:ext>
              </a:extLst>
            </p:cNvPr>
            <p:cNvSpPr/>
            <p:nvPr/>
          </p:nvSpPr>
          <p:spPr>
            <a:xfrm>
              <a:off x="1152000" y="1989137"/>
              <a:ext cx="10353600" cy="4220074"/>
            </a:xfrm>
            <a:prstGeom prst="rect">
              <a:avLst/>
            </a:prstGeom>
            <a:gr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just" defTabSz="914400" rtl="0" eaLnBrk="1" fontAlgn="auto" latinLnBrk="0" hangingPunct="1">
                <a:lnSpc>
                  <a:spcPts val="1470"/>
                </a:lnSpc>
                <a:spcBef>
                  <a:spcPts val="0"/>
                </a:spcBef>
                <a:spcAft>
                  <a:spcPts val="1050"/>
                </a:spcAft>
                <a:buClrTx/>
                <a:buSzTx/>
                <a:buFontTx/>
                <a:buNone/>
                <a:tabLst/>
                <a:defRPr/>
              </a:pPr>
              <a:endParaRPr kumimoji="0" lang="da-DK"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kstfelt 5">
              <a:extLst>
                <a:ext uri="{FF2B5EF4-FFF2-40B4-BE49-F238E27FC236}">
                  <a16:creationId xmlns:a16="http://schemas.microsoft.com/office/drawing/2014/main" id="{9BAE49EC-0925-372C-1612-201264DB4D80}"/>
                </a:ext>
              </a:extLst>
            </p:cNvPr>
            <p:cNvSpPr txBox="1"/>
            <p:nvPr/>
          </p:nvSpPr>
          <p:spPr>
            <a:xfrm>
              <a:off x="1743541" y="2105123"/>
              <a:ext cx="9431383" cy="3708000"/>
            </a:xfrm>
            <a:prstGeom prst="rect">
              <a:avLst/>
            </a:prstGeom>
            <a:grp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050"/>
                </a:spcAft>
                <a:buClrTx/>
                <a:buSzTx/>
                <a:buFontTx/>
                <a:buNone/>
                <a:tabLst/>
                <a:defRPr/>
              </a:pPr>
              <a:r>
                <a:rPr kumimoji="0" lang="da-DK" sz="1400" b="1" i="0" u="none" strike="noStrike" kern="1200" cap="none" spc="0" normalizeH="0" baseline="0" noProof="0" dirty="0">
                  <a:ln>
                    <a:noFill/>
                  </a:ln>
                  <a:solidFill>
                    <a:srgbClr val="19A5EA">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Sygepleje er med til at redde liv og med til at sikre patienternes livskvalitet i alle livets faser – både før, under og efter indlæggelsen. På Amager og Hvidovre Hospital ydes der sygepleje af høj faglig kvalitet til gavn for patienter og pårørende. Medmenneskelig og professionel omsorg er kernen i det daglige arbejde, og vi tager udgangspunkt i evidensbaseret praksis og aktuel viden. </a:t>
              </a:r>
            </a:p>
            <a:p>
              <a:pPr marL="0" marR="0" lvl="0" indent="0" algn="l" defTabSz="914400" rtl="0" eaLnBrk="1" fontAlgn="auto" latinLnBrk="0" hangingPunct="1">
                <a:lnSpc>
                  <a:spcPct val="100000"/>
                </a:lnSpc>
                <a:spcBef>
                  <a:spcPts val="0"/>
                </a:spcBef>
                <a:spcAft>
                  <a:spcPts val="1050"/>
                </a:spcAft>
                <a:buClrTx/>
                <a:buSzTx/>
                <a:buFontTx/>
                <a:buNone/>
                <a:tabLst/>
                <a:defRPr/>
              </a:pPr>
              <a:r>
                <a:rPr kumimoji="0" lang="da-DK" sz="1400" b="1" i="0" u="none" strike="noStrike" kern="1200" cap="none" spc="0" normalizeH="0" baseline="0" noProof="0" dirty="0">
                  <a:ln>
                    <a:noFill/>
                  </a:ln>
                  <a:solidFill>
                    <a:srgbClr val="19A5EA">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På Amager og Hvidovre Hospital er vi eksperter i de sygdomme som flest mennesker lider af, og vores forskning i pleje af patienterne er højt prioriteret. </a:t>
              </a:r>
            </a:p>
            <a:p>
              <a:pPr marL="0" marR="0" lvl="0" indent="0" algn="l" defTabSz="914400" rtl="0" eaLnBrk="1" fontAlgn="auto" latinLnBrk="0" hangingPunct="1">
                <a:lnSpc>
                  <a:spcPct val="100000"/>
                </a:lnSpc>
                <a:spcBef>
                  <a:spcPts val="0"/>
                </a:spcBef>
                <a:spcAft>
                  <a:spcPts val="1050"/>
                </a:spcAft>
                <a:buClrTx/>
                <a:buSzTx/>
                <a:buFontTx/>
                <a:buNone/>
                <a:tabLst/>
                <a:defRPr/>
              </a:pPr>
              <a:r>
                <a:rPr kumimoji="0" lang="da-DK" sz="1400" b="1" i="0" u="none" strike="noStrike" kern="1200" cap="none" spc="0" normalizeH="0" baseline="0" noProof="0" dirty="0">
                  <a:ln>
                    <a:noFill/>
                  </a:ln>
                  <a:solidFill>
                    <a:srgbClr val="19A5EA">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Vi er ambitiøse, og vi insisterer hele tiden på at udvikle klinisk praksis, uddannelse, forskning og ledelse af sygepleje. </a:t>
              </a:r>
            </a:p>
            <a:p>
              <a:pPr marL="0" marR="0" lvl="0" indent="0" algn="l" defTabSz="914400" rtl="0" eaLnBrk="1" fontAlgn="auto" latinLnBrk="0" hangingPunct="1">
                <a:lnSpc>
                  <a:spcPct val="100000"/>
                </a:lnSpc>
                <a:spcBef>
                  <a:spcPts val="0"/>
                </a:spcBef>
                <a:spcAft>
                  <a:spcPts val="1050"/>
                </a:spcAft>
                <a:buClrTx/>
                <a:buSzTx/>
                <a:buFontTx/>
                <a:buNone/>
                <a:tabLst/>
                <a:defRPr/>
              </a:pPr>
              <a:r>
                <a:rPr kumimoji="0" lang="da-DK" sz="1400" b="1" i="0" u="none" strike="noStrike" kern="1200" cap="none" spc="0" normalizeH="0" baseline="0" noProof="0" dirty="0">
                  <a:ln>
                    <a:noFill/>
                  </a:ln>
                  <a:solidFill>
                    <a:srgbClr val="19A5EA">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Vi ønsker at involvere patienten og de pårørende i behandling og pleje, har blik for patientens livskvalitet og samarbejder tæt med andre sektorer om dette. </a:t>
              </a:r>
            </a:p>
            <a:p>
              <a:pPr marL="0" marR="0" lvl="0" indent="0" algn="l" defTabSz="914400" rtl="0" eaLnBrk="1" fontAlgn="auto" latinLnBrk="0" hangingPunct="1">
                <a:lnSpc>
                  <a:spcPct val="100000"/>
                </a:lnSpc>
                <a:spcBef>
                  <a:spcPts val="0"/>
                </a:spcBef>
                <a:spcAft>
                  <a:spcPts val="1050"/>
                </a:spcAft>
                <a:buClrTx/>
                <a:buSzTx/>
                <a:buFontTx/>
                <a:buNone/>
                <a:tabLst/>
                <a:defRPr/>
              </a:pPr>
              <a:r>
                <a:rPr kumimoji="0" lang="da-DK" sz="1400" b="1" i="0" u="none" strike="noStrike" kern="1200" cap="none" spc="0" normalizeH="0" baseline="0" noProof="0" dirty="0">
                  <a:ln>
                    <a:noFill/>
                  </a:ln>
                  <a:solidFill>
                    <a:srgbClr val="19A5EA">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Lighed i sundhed er et vigtigt pejlemærke for os.</a:t>
              </a:r>
            </a:p>
            <a:p>
              <a:pPr marL="0" marR="0" lvl="0" indent="0" algn="l" defTabSz="914400" rtl="0" eaLnBrk="1" fontAlgn="auto" latinLnBrk="0" hangingPunct="1">
                <a:lnSpc>
                  <a:spcPct val="100000"/>
                </a:lnSpc>
                <a:spcBef>
                  <a:spcPts val="0"/>
                </a:spcBef>
                <a:spcAft>
                  <a:spcPts val="1050"/>
                </a:spcAft>
                <a:buClrTx/>
                <a:buSzTx/>
                <a:buFontTx/>
                <a:buNone/>
                <a:tabLst/>
                <a:defRPr/>
              </a:pPr>
              <a:r>
                <a:rPr kumimoji="0" lang="da-DK" sz="1400" b="1" i="0" u="none" strike="noStrike" kern="1200" cap="none" spc="0" normalizeH="0" baseline="0" noProof="0" dirty="0">
                  <a:ln>
                    <a:noFill/>
                  </a:ln>
                  <a:solidFill>
                    <a:srgbClr val="19A5EA">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Sygepleje foregår i tæt samspil med andre faggrupper på Amager og Hvidovre Hospital, og det samarbejde mærker og påskønner vi hver eneste dag.</a:t>
              </a:r>
            </a:p>
            <a:p>
              <a:pPr marL="0" marR="0" lvl="0" indent="0" algn="l" defTabSz="914400" rtl="0" eaLnBrk="1" fontAlgn="auto" latinLnBrk="0" hangingPunct="1">
                <a:lnSpc>
                  <a:spcPct val="100000"/>
                </a:lnSpc>
                <a:spcBef>
                  <a:spcPts val="0"/>
                </a:spcBef>
                <a:spcAft>
                  <a:spcPts val="1050"/>
                </a:spcAft>
                <a:buClrTx/>
                <a:buSzTx/>
                <a:buFontTx/>
                <a:buNone/>
                <a:tabLst/>
                <a:defRPr/>
              </a:pPr>
              <a:r>
                <a:rPr kumimoji="0" lang="da-DK" sz="1400" b="1" i="0" u="none" strike="noStrike" kern="1200" cap="none" spc="0" normalizeH="0" baseline="0" noProof="0" dirty="0">
                  <a:ln>
                    <a:noFill/>
                  </a:ln>
                  <a:solidFill>
                    <a:srgbClr val="19A5EA">
                      <a:lumMod val="50000"/>
                    </a:srgbClr>
                  </a:solidFill>
                  <a:effectLst/>
                  <a:uLnTx/>
                  <a:uFillTx/>
                  <a:latin typeface="Arial" panose="020B0604020202020204" pitchFamily="34" charset="0"/>
                  <a:ea typeface="Calibri" panose="020F0502020204030204" pitchFamily="34" charset="0"/>
                  <a:cs typeface="Times New Roman" panose="02020603050405020304" pitchFamily="18" charset="0"/>
                </a:rPr>
                <a:t>Sygepleje er et fag, der giver mening, fordi det handler om liv. </a:t>
              </a:r>
              <a:endParaRPr kumimoji="0" lang="da-DK" sz="1400" b="1" i="0" u="none" strike="noStrike" kern="1200" cap="none" spc="0" normalizeH="0" baseline="0" noProof="0" dirty="0">
                <a:ln>
                  <a:noFill/>
                </a:ln>
                <a:solidFill>
                  <a:srgbClr val="19A5EA">
                    <a:lumMod val="50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err="1">
                <a:ln>
                  <a:noFill/>
                </a:ln>
                <a:solidFill>
                  <a:srgbClr val="333333"/>
                </a:solidFill>
                <a:effectLst/>
                <a:uLnTx/>
                <a:uFillTx/>
                <a:latin typeface="Arial"/>
                <a:ea typeface="+mn-ea"/>
                <a:cs typeface="+mn-cs"/>
              </a:endParaRPr>
            </a:p>
          </p:txBody>
        </p:sp>
      </p:grpSp>
      <p:sp>
        <p:nvSpPr>
          <p:cNvPr id="18" name="Tekstfelt 17">
            <a:extLst>
              <a:ext uri="{FF2B5EF4-FFF2-40B4-BE49-F238E27FC236}">
                <a16:creationId xmlns:a16="http://schemas.microsoft.com/office/drawing/2014/main" id="{39F4AE83-C740-8203-3188-182F79AB05BB}"/>
              </a:ext>
            </a:extLst>
          </p:cNvPr>
          <p:cNvSpPr txBox="1"/>
          <p:nvPr/>
        </p:nvSpPr>
        <p:spPr>
          <a:xfrm>
            <a:off x="1152000" y="7032188"/>
            <a:ext cx="10491360" cy="52687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KERNEFORTÆLLING OM SYGEPLEJEN</a:t>
            </a:r>
          </a:p>
        </p:txBody>
      </p:sp>
      <p:sp>
        <p:nvSpPr>
          <p:cNvPr id="19" name="Tekstfelt 18">
            <a:extLst>
              <a:ext uri="{FF2B5EF4-FFF2-40B4-BE49-F238E27FC236}">
                <a16:creationId xmlns:a16="http://schemas.microsoft.com/office/drawing/2014/main" id="{6AD68ED9-F997-47B8-CA10-78CAE3594BE1}"/>
              </a:ext>
            </a:extLst>
          </p:cNvPr>
          <p:cNvSpPr txBox="1"/>
          <p:nvPr/>
        </p:nvSpPr>
        <p:spPr>
          <a:xfrm>
            <a:off x="1152000" y="8416371"/>
            <a:ext cx="10271760"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SYGEPLEJEFAGLIG REFERENCERAMME</a:t>
            </a:r>
          </a:p>
        </p:txBody>
      </p:sp>
      <p:sp>
        <p:nvSpPr>
          <p:cNvPr id="20" name="Tekstfelt 19">
            <a:extLst>
              <a:ext uri="{FF2B5EF4-FFF2-40B4-BE49-F238E27FC236}">
                <a16:creationId xmlns:a16="http://schemas.microsoft.com/office/drawing/2014/main" id="{646407FD-65E6-05AC-ACDD-6394C6F3AF38}"/>
              </a:ext>
            </a:extLst>
          </p:cNvPr>
          <p:cNvSpPr txBox="1"/>
          <p:nvPr/>
        </p:nvSpPr>
        <p:spPr>
          <a:xfrm>
            <a:off x="1152000" y="9817969"/>
            <a:ext cx="1006582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a:t>
            </a:r>
            <a:endParaRPr kumimoji="0" lang="da-DK" sz="2400" b="1" i="0" u="none" strike="noStrike" kern="1200" cap="none" spc="0" normalizeH="0" baseline="0" noProof="0" dirty="0">
              <a:ln>
                <a:noFill/>
              </a:ln>
              <a:solidFill>
                <a:srgbClr val="19A5EA">
                  <a:lumMod val="50000"/>
                </a:srgbClr>
              </a:solidFill>
              <a:effectLst/>
              <a:uLnTx/>
              <a:uFillTx/>
              <a:latin typeface="Arial"/>
              <a:ea typeface="+mn-ea"/>
              <a:cs typeface="+mn-cs"/>
            </a:endParaRPr>
          </a:p>
        </p:txBody>
      </p:sp>
      <p:sp>
        <p:nvSpPr>
          <p:cNvPr id="21" name="Tekstfelt 20">
            <a:extLst>
              <a:ext uri="{FF2B5EF4-FFF2-40B4-BE49-F238E27FC236}">
                <a16:creationId xmlns:a16="http://schemas.microsoft.com/office/drawing/2014/main" id="{FF9A1C4E-627C-27A6-EE51-F034119762C1}"/>
              </a:ext>
            </a:extLst>
          </p:cNvPr>
          <p:cNvSpPr txBox="1"/>
          <p:nvPr/>
        </p:nvSpPr>
        <p:spPr>
          <a:xfrm>
            <a:off x="1152000" y="11219567"/>
            <a:ext cx="1061446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STRATEGISKE INDSATSER I SYGEPLEJEN</a:t>
            </a:r>
          </a:p>
        </p:txBody>
      </p:sp>
    </p:spTree>
    <p:extLst>
      <p:ext uri="{BB962C8B-B14F-4D97-AF65-F5344CB8AC3E}">
        <p14:creationId xmlns:p14="http://schemas.microsoft.com/office/powerpoint/2010/main" val="1898317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slidenummer 4">
            <a:extLst>
              <a:ext uri="{FF2B5EF4-FFF2-40B4-BE49-F238E27FC236}">
                <a16:creationId xmlns:a16="http://schemas.microsoft.com/office/drawing/2014/main" id="{CAEF62BD-49D5-4E34-AC30-ED02AEDD3CB7}"/>
              </a:ext>
            </a:extLst>
          </p:cNvPr>
          <p:cNvSpPr>
            <a:spLocks noGrp="1"/>
          </p:cNvSpPr>
          <p:nvPr>
            <p:ph type="sldNum" sz="quarter" idx="12"/>
          </p:nvPr>
        </p:nvSpPr>
        <p:spPr>
          <a:prstGeom prst="rect">
            <a:avLst/>
          </a:prstGeom>
        </p:spPr>
        <p:txBody>
          <a:bodyPr vert="horz" lIns="0" tIns="0" rIns="0" bIns="0" rtlCol="0" anchor="t" anchorCtr="0">
            <a:noAutofit/>
          </a:bodyPr>
          <a:lstStyle>
            <a:defPPr>
              <a:defRPr lang="da-DK"/>
            </a:defPPr>
            <a:lvl1pPr marL="0" algn="ctr" defTabSz="914400" rtl="0" eaLnBrk="1" latinLnBrk="0" hangingPunct="1">
              <a:defRPr lang="da-DK"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en-GB"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GB" sz="900" b="1" i="0" u="none" strike="noStrike" kern="1200" cap="none" spc="0" normalizeH="0" baseline="0" noProof="0" dirty="0">
              <a:ln>
                <a:noFill/>
              </a:ln>
              <a:solidFill>
                <a:srgbClr val="333333"/>
              </a:solidFill>
              <a:effectLst/>
              <a:uLnTx/>
              <a:uFillTx/>
              <a:latin typeface="Arial"/>
              <a:ea typeface="+mn-ea"/>
              <a:cs typeface="+mn-cs"/>
            </a:endParaRPr>
          </a:p>
        </p:txBody>
      </p:sp>
      <p:pic>
        <p:nvPicPr>
          <p:cNvPr id="7" name="Pladsholder til billede 6" descr="Et billede, der indeholder tøj, person, Ansigt, smil">
            <a:extLst>
              <a:ext uri="{FF2B5EF4-FFF2-40B4-BE49-F238E27FC236}">
                <a16:creationId xmlns:a16="http://schemas.microsoft.com/office/drawing/2014/main" id="{FED07723-CE79-A3D2-1D1D-B8B0F0BC0529}"/>
              </a:ext>
            </a:extLst>
          </p:cNvPr>
          <p:cNvPicPr>
            <a:picLocks noGrp="1" noChangeAspect="1"/>
          </p:cNvPicPr>
          <p:nvPr>
            <p:ph type="pic" sz="quarter" idx="4294967295"/>
          </p:nvPr>
        </p:nvPicPr>
        <p:blipFill>
          <a:blip r:embed="rId3" cstate="print">
            <a:alphaModFix amt="35000"/>
            <a:extLst>
              <a:ext uri="{28A0092B-C50C-407E-A947-70E740481C1C}">
                <a14:useLocalDpi xmlns:a14="http://schemas.microsoft.com/office/drawing/2010/main" val="0"/>
              </a:ext>
            </a:extLst>
          </a:blip>
          <a:srcRect t="7793" b="7793"/>
          <a:stretch>
            <a:fillRect/>
          </a:stretch>
        </p:blipFill>
        <p:spPr>
          <a:xfrm>
            <a:off x="0" y="0"/>
            <a:ext cx="12192000" cy="6861175"/>
          </a:xfrm>
        </p:spPr>
      </p:pic>
      <p:sp>
        <p:nvSpPr>
          <p:cNvPr id="8" name="Tekstfelt 7">
            <a:extLst>
              <a:ext uri="{FF2B5EF4-FFF2-40B4-BE49-F238E27FC236}">
                <a16:creationId xmlns:a16="http://schemas.microsoft.com/office/drawing/2014/main" id="{BCDF85EF-3837-41BF-3855-63253801E5DB}"/>
              </a:ext>
            </a:extLst>
          </p:cNvPr>
          <p:cNvSpPr txBox="1"/>
          <p:nvPr/>
        </p:nvSpPr>
        <p:spPr>
          <a:xfrm>
            <a:off x="1152000" y="1139369"/>
            <a:ext cx="10491360" cy="52687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KERNEFORTÆLLING OM SYGEPLEJEN</a:t>
            </a:r>
          </a:p>
        </p:txBody>
      </p:sp>
      <p:sp>
        <p:nvSpPr>
          <p:cNvPr id="9" name="Tekstfelt 8">
            <a:extLst>
              <a:ext uri="{FF2B5EF4-FFF2-40B4-BE49-F238E27FC236}">
                <a16:creationId xmlns:a16="http://schemas.microsoft.com/office/drawing/2014/main" id="{66DF3DC5-2AC5-563C-35D5-18319AED4145}"/>
              </a:ext>
            </a:extLst>
          </p:cNvPr>
          <p:cNvSpPr txBox="1"/>
          <p:nvPr/>
        </p:nvSpPr>
        <p:spPr>
          <a:xfrm>
            <a:off x="1152000" y="2523552"/>
            <a:ext cx="10271760"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SYGEPLEJEFAGLIG REFERENCERAMME</a:t>
            </a:r>
          </a:p>
        </p:txBody>
      </p:sp>
      <p:sp>
        <p:nvSpPr>
          <p:cNvPr id="10" name="Tekstfelt 9">
            <a:extLst>
              <a:ext uri="{FF2B5EF4-FFF2-40B4-BE49-F238E27FC236}">
                <a16:creationId xmlns:a16="http://schemas.microsoft.com/office/drawing/2014/main" id="{9111EF2E-76C2-9B8E-8363-2010A2B004E3}"/>
              </a:ext>
            </a:extLst>
          </p:cNvPr>
          <p:cNvSpPr txBox="1"/>
          <p:nvPr/>
        </p:nvSpPr>
        <p:spPr>
          <a:xfrm>
            <a:off x="1152000" y="3925150"/>
            <a:ext cx="1006582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STRATEGI</a:t>
            </a:r>
            <a:endParaRPr kumimoji="0" lang="da-DK" sz="2400" b="1" i="0" u="none" strike="noStrike" kern="1200" cap="none" spc="0" normalizeH="0" baseline="0" noProof="0" dirty="0">
              <a:ln>
                <a:noFill/>
              </a:ln>
              <a:solidFill>
                <a:srgbClr val="999999"/>
              </a:solidFill>
              <a:effectLst/>
              <a:uLnTx/>
              <a:uFillTx/>
              <a:latin typeface="Arial"/>
              <a:ea typeface="+mn-ea"/>
              <a:cs typeface="+mn-cs"/>
            </a:endParaRPr>
          </a:p>
        </p:txBody>
      </p:sp>
      <p:sp>
        <p:nvSpPr>
          <p:cNvPr id="11" name="Tekstfelt 10">
            <a:extLst>
              <a:ext uri="{FF2B5EF4-FFF2-40B4-BE49-F238E27FC236}">
                <a16:creationId xmlns:a16="http://schemas.microsoft.com/office/drawing/2014/main" id="{F3BA9C61-E809-68BC-7A88-EADB22AD93D0}"/>
              </a:ext>
            </a:extLst>
          </p:cNvPr>
          <p:cNvSpPr txBox="1"/>
          <p:nvPr/>
        </p:nvSpPr>
        <p:spPr>
          <a:xfrm>
            <a:off x="1152000" y="5326748"/>
            <a:ext cx="1061446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STRATEGISKE INDSATSER I SYGEPLEJEN</a:t>
            </a:r>
          </a:p>
        </p:txBody>
      </p:sp>
      <p:pic>
        <p:nvPicPr>
          <p:cNvPr id="12" name="Logoimage" descr="{&quot;templafy&quot;:{&quot;id&quot;:&quot;e82bb03b-60b9-4656-8910-aaf865e061f1&quot;}}">
            <a:extLst>
              <a:ext uri="{FF2B5EF4-FFF2-40B4-BE49-F238E27FC236}">
                <a16:creationId xmlns:a16="http://schemas.microsoft.com/office/drawing/2014/main" id="{137ADFE8-C623-FDF0-C178-0F9899DAB9D2}"/>
              </a:ext>
            </a:extLst>
          </p:cNvPr>
          <p:cNvPicPr>
            <a:picLocks noChangeAspect="1"/>
          </p:cNvPicPr>
          <p:nvPr/>
        </p:nvPicPr>
        <p:blipFill>
          <a:blip r:embed="rId4"/>
          <a:stretch>
            <a:fillRect/>
          </a:stretch>
        </p:blipFill>
        <p:spPr>
          <a:xfrm>
            <a:off x="608" y="5712381"/>
            <a:ext cx="687600" cy="687600"/>
          </a:xfrm>
          <a:prstGeom prst="rect">
            <a:avLst/>
          </a:prstGeom>
        </p:spPr>
      </p:pic>
      <p:sp>
        <p:nvSpPr>
          <p:cNvPr id="13" name="Titel" descr="{&quot;templafy&quot;:{&quot;id&quot;:&quot;a17a8e95-7de6-4bf3-93ca-289bf12b3ca6&quot;}}">
            <a:extLst>
              <a:ext uri="{FF2B5EF4-FFF2-40B4-BE49-F238E27FC236}">
                <a16:creationId xmlns:a16="http://schemas.microsoft.com/office/drawing/2014/main" id="{05CC7B5F-6B21-83FB-60FF-AC32A4D531D3}"/>
              </a:ext>
            </a:extLst>
          </p:cNvPr>
          <p:cNvSpPr txBox="1"/>
          <p:nvPr/>
        </p:nvSpPr>
        <p:spPr>
          <a:xfrm>
            <a:off x="1152000" y="6289200"/>
            <a:ext cx="3780000" cy="180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19A5EA">
                    <a:lumMod val="50000"/>
                  </a:srgbClr>
                </a:solidFill>
                <a:effectLst/>
                <a:uLnTx/>
                <a:uFillTx/>
                <a:latin typeface="Arial"/>
                <a:ea typeface="+mn-ea"/>
                <a:cs typeface="+mn-cs"/>
              </a:rPr>
              <a:t>Sygepleje på Amager og Hvidovre Hospital</a:t>
            </a:r>
          </a:p>
        </p:txBody>
      </p:sp>
      <p:sp>
        <p:nvSpPr>
          <p:cNvPr id="15" name="CenterFreeText" descr="{&quot;templafy&quot;:{&quot;id&quot;:&quot;b17c9c3c-e098-4a35-8b14-8c18425343fa&quot;}}">
            <a:extLst>
              <a:ext uri="{FF2B5EF4-FFF2-40B4-BE49-F238E27FC236}">
                <a16:creationId xmlns:a16="http://schemas.microsoft.com/office/drawing/2014/main" id="{8DF7985D-D7E2-08D7-8542-4DE967727B52}"/>
              </a:ext>
            </a:extLst>
          </p:cNvPr>
          <p:cNvSpPr txBox="1">
            <a:spLocks/>
          </p:cNvSpPr>
          <p:nvPr/>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
                <a:srgbClr val="999999"/>
              </a:buClr>
              <a:buSzTx/>
              <a:buFont typeface="Arial" panose="020B0604020202020204" pitchFamily="34" charset="0"/>
              <a:buNone/>
              <a:tabLst/>
              <a:defRPr/>
            </a:pPr>
            <a:r>
              <a:rPr kumimoji="0" lang="en-GB" sz="1200" b="1" i="0" u="none" strike="noStrike" kern="1200" cap="none" spc="0" normalizeH="0" baseline="0" noProof="0" dirty="0">
                <a:ln>
                  <a:noFill/>
                </a:ln>
                <a:solidFill>
                  <a:srgbClr val="4DB9EF"/>
                </a:solidFill>
                <a:effectLst/>
                <a:uLnTx/>
                <a:uFillTx/>
                <a:latin typeface="Arial"/>
                <a:ea typeface="+mn-ea"/>
                <a:cs typeface="+mn-cs"/>
              </a:rPr>
              <a:t>Direktionen</a:t>
            </a:r>
          </a:p>
        </p:txBody>
      </p:sp>
      <p:sp>
        <p:nvSpPr>
          <p:cNvPr id="16" name="Virksomhed" descr="{&quot;templafy&quot;:{&quot;id&quot;:&quot;0421c341-8125-4e24-8fbc-1a5197f9b45b&quot;}}">
            <a:extLst>
              <a:ext uri="{FF2B5EF4-FFF2-40B4-BE49-F238E27FC236}">
                <a16:creationId xmlns:a16="http://schemas.microsoft.com/office/drawing/2014/main" id="{F21DAAAF-17EB-EA7F-4619-970BD461B3DC}"/>
              </a:ext>
            </a:extLst>
          </p:cNvPr>
          <p:cNvSpPr txBox="1"/>
          <p:nvPr/>
        </p:nvSpPr>
        <p:spPr>
          <a:xfrm>
            <a:off x="1152000" y="207098"/>
            <a:ext cx="6120000" cy="21544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a:ln>
                  <a:noFill/>
                </a:ln>
                <a:solidFill>
                  <a:srgbClr val="4DB9EF"/>
                </a:solidFill>
                <a:effectLst/>
                <a:uLnTx/>
                <a:uFillTx/>
                <a:latin typeface="Arial"/>
                <a:ea typeface="+mn-ea"/>
                <a:cs typeface="+mn-cs"/>
              </a:rPr>
              <a:t>Amager og Hvidovre Hospital</a:t>
            </a:r>
          </a:p>
        </p:txBody>
      </p:sp>
      <p:sp>
        <p:nvSpPr>
          <p:cNvPr id="17" name="Tekstfelt 16">
            <a:extLst>
              <a:ext uri="{FF2B5EF4-FFF2-40B4-BE49-F238E27FC236}">
                <a16:creationId xmlns:a16="http://schemas.microsoft.com/office/drawing/2014/main" id="{A631A6EE-BEA3-3949-B12C-8B0BB3930838}"/>
              </a:ext>
            </a:extLst>
          </p:cNvPr>
          <p:cNvSpPr txBox="1"/>
          <p:nvPr/>
        </p:nvSpPr>
        <p:spPr>
          <a:xfrm>
            <a:off x="1304400" y="-4948185"/>
            <a:ext cx="10491360" cy="52687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KERNEFORTÆLLING OM SYGEPLEJEN</a:t>
            </a:r>
          </a:p>
        </p:txBody>
      </p:sp>
      <p:sp>
        <p:nvSpPr>
          <p:cNvPr id="18" name="Tekstfelt 17">
            <a:extLst>
              <a:ext uri="{FF2B5EF4-FFF2-40B4-BE49-F238E27FC236}">
                <a16:creationId xmlns:a16="http://schemas.microsoft.com/office/drawing/2014/main" id="{D94E54ED-2971-9A2D-0542-F820D0CC432A}"/>
              </a:ext>
            </a:extLst>
          </p:cNvPr>
          <p:cNvSpPr txBox="1"/>
          <p:nvPr/>
        </p:nvSpPr>
        <p:spPr>
          <a:xfrm>
            <a:off x="1304400" y="-3564002"/>
            <a:ext cx="10271760"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SYGEPLEJEFAGLIG REFERENCERAMME</a:t>
            </a:r>
          </a:p>
        </p:txBody>
      </p:sp>
      <p:sp>
        <p:nvSpPr>
          <p:cNvPr id="19" name="Tekstfelt 18">
            <a:extLst>
              <a:ext uri="{FF2B5EF4-FFF2-40B4-BE49-F238E27FC236}">
                <a16:creationId xmlns:a16="http://schemas.microsoft.com/office/drawing/2014/main" id="{3E9683D5-650A-9D95-82D1-E4A9751ACA39}"/>
              </a:ext>
            </a:extLst>
          </p:cNvPr>
          <p:cNvSpPr txBox="1"/>
          <p:nvPr/>
        </p:nvSpPr>
        <p:spPr>
          <a:xfrm>
            <a:off x="1304400" y="-2162404"/>
            <a:ext cx="1006582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a:t>
            </a:r>
            <a:endParaRPr kumimoji="0" lang="da-DK" sz="2400" b="1" i="0" u="none" strike="noStrike" kern="1200" cap="none" spc="0" normalizeH="0" baseline="0" noProof="0" dirty="0">
              <a:ln>
                <a:noFill/>
              </a:ln>
              <a:solidFill>
                <a:srgbClr val="19A5EA">
                  <a:lumMod val="50000"/>
                </a:srgbClr>
              </a:solidFill>
              <a:effectLst/>
              <a:uLnTx/>
              <a:uFillTx/>
              <a:latin typeface="Arial"/>
              <a:ea typeface="+mn-ea"/>
              <a:cs typeface="+mn-cs"/>
            </a:endParaRPr>
          </a:p>
        </p:txBody>
      </p:sp>
      <p:sp>
        <p:nvSpPr>
          <p:cNvPr id="20" name="Tekstfelt 19">
            <a:extLst>
              <a:ext uri="{FF2B5EF4-FFF2-40B4-BE49-F238E27FC236}">
                <a16:creationId xmlns:a16="http://schemas.microsoft.com/office/drawing/2014/main" id="{102ADF50-02A6-209C-A74F-D078503D962A}"/>
              </a:ext>
            </a:extLst>
          </p:cNvPr>
          <p:cNvSpPr txBox="1"/>
          <p:nvPr/>
        </p:nvSpPr>
        <p:spPr>
          <a:xfrm>
            <a:off x="1304400" y="-760806"/>
            <a:ext cx="1061446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STRATEGISKE INDSATSER I SYGEPLEJEN</a:t>
            </a:r>
          </a:p>
        </p:txBody>
      </p:sp>
    </p:spTree>
    <p:extLst>
      <p:ext uri="{BB962C8B-B14F-4D97-AF65-F5344CB8AC3E}">
        <p14:creationId xmlns:p14="http://schemas.microsoft.com/office/powerpoint/2010/main" val="3686255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A609A793-1CED-1CD7-6C70-DD34554B194F}"/>
              </a:ext>
            </a:extLst>
          </p:cNvPr>
          <p:cNvSpPr>
            <a:spLocks noGrp="1"/>
          </p:cNvSpPr>
          <p:nvPr>
            <p:ph type="sldNum" sz="quarter" idx="2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da-DK"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da-DK" sz="900" b="1" i="0" u="none" strike="noStrike" kern="1200" cap="none" spc="0" normalizeH="0" baseline="0" noProof="0" dirty="0">
              <a:ln>
                <a:noFill/>
              </a:ln>
              <a:solidFill>
                <a:srgbClr val="333333"/>
              </a:solidFill>
              <a:effectLst/>
              <a:uLnTx/>
              <a:uFillTx/>
              <a:latin typeface="Arial"/>
              <a:ea typeface="+mn-ea"/>
              <a:cs typeface="+mn-cs"/>
            </a:endParaRPr>
          </a:p>
        </p:txBody>
      </p:sp>
      <p:pic>
        <p:nvPicPr>
          <p:cNvPr id="5" name="Billede 4">
            <a:extLst>
              <a:ext uri="{FF2B5EF4-FFF2-40B4-BE49-F238E27FC236}">
                <a16:creationId xmlns:a16="http://schemas.microsoft.com/office/drawing/2014/main" id="{41BFCBA0-8E3D-2EAF-0B8A-491270B817F8}"/>
              </a:ext>
            </a:extLst>
          </p:cNvPr>
          <p:cNvPicPr>
            <a:picLocks noChangeAspect="1"/>
          </p:cNvPicPr>
          <p:nvPr/>
        </p:nvPicPr>
        <p:blipFill>
          <a:blip r:embed="rId2"/>
          <a:stretch>
            <a:fillRect/>
          </a:stretch>
        </p:blipFill>
        <p:spPr>
          <a:xfrm>
            <a:off x="1379233" y="65024"/>
            <a:ext cx="9611360" cy="672795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86686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slidenummer 4">
            <a:extLst>
              <a:ext uri="{FF2B5EF4-FFF2-40B4-BE49-F238E27FC236}">
                <a16:creationId xmlns:a16="http://schemas.microsoft.com/office/drawing/2014/main" id="{CAEF62BD-49D5-4E34-AC30-ED02AEDD3CB7}"/>
              </a:ext>
            </a:extLst>
          </p:cNvPr>
          <p:cNvSpPr>
            <a:spLocks noGrp="1"/>
          </p:cNvSpPr>
          <p:nvPr>
            <p:ph type="sldNum" sz="quarter" idx="12"/>
          </p:nvPr>
        </p:nvSpPr>
        <p:spPr>
          <a:prstGeom prst="rect">
            <a:avLst/>
          </a:prstGeom>
        </p:spPr>
        <p:txBody>
          <a:bodyPr vert="horz" lIns="0" tIns="0" rIns="0" bIns="0" rtlCol="0" anchor="t" anchorCtr="0">
            <a:noAutofit/>
          </a:bodyPr>
          <a:lstStyle>
            <a:defPPr>
              <a:defRPr lang="da-DK"/>
            </a:defPPr>
            <a:lvl1pPr marL="0" algn="ctr" defTabSz="914400" rtl="0" eaLnBrk="1" latinLnBrk="0" hangingPunct="1">
              <a:defRPr lang="da-DK"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en-GB"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GB" sz="900" b="1" i="0" u="none" strike="noStrike" kern="1200" cap="none" spc="0" normalizeH="0" baseline="0" noProof="0" dirty="0">
              <a:ln>
                <a:noFill/>
              </a:ln>
              <a:solidFill>
                <a:srgbClr val="333333"/>
              </a:solidFill>
              <a:effectLst/>
              <a:uLnTx/>
              <a:uFillTx/>
              <a:latin typeface="Arial"/>
              <a:ea typeface="+mn-ea"/>
              <a:cs typeface="+mn-cs"/>
            </a:endParaRPr>
          </a:p>
        </p:txBody>
      </p:sp>
      <p:pic>
        <p:nvPicPr>
          <p:cNvPr id="7" name="Pladsholder til billede 6" descr="Et billede, der indeholder tøj, person, Ansigt, smil">
            <a:extLst>
              <a:ext uri="{FF2B5EF4-FFF2-40B4-BE49-F238E27FC236}">
                <a16:creationId xmlns:a16="http://schemas.microsoft.com/office/drawing/2014/main" id="{FED07723-CE79-A3D2-1D1D-B8B0F0BC0529}"/>
              </a:ext>
            </a:extLst>
          </p:cNvPr>
          <p:cNvPicPr>
            <a:picLocks noGrp="1" noChangeAspect="1"/>
          </p:cNvPicPr>
          <p:nvPr>
            <p:ph type="pic" sz="quarter" idx="4294967295"/>
          </p:nvPr>
        </p:nvPicPr>
        <p:blipFill>
          <a:blip r:embed="rId3" cstate="print">
            <a:alphaModFix amt="35000"/>
            <a:extLst>
              <a:ext uri="{28A0092B-C50C-407E-A947-70E740481C1C}">
                <a14:useLocalDpi xmlns:a14="http://schemas.microsoft.com/office/drawing/2010/main" val="0"/>
              </a:ext>
            </a:extLst>
          </a:blip>
          <a:srcRect t="7793" b="7793"/>
          <a:stretch>
            <a:fillRect/>
          </a:stretch>
        </p:blipFill>
        <p:spPr>
          <a:xfrm>
            <a:off x="0" y="0"/>
            <a:ext cx="12192000" cy="6861175"/>
          </a:xfrm>
        </p:spPr>
      </p:pic>
      <p:sp>
        <p:nvSpPr>
          <p:cNvPr id="8" name="Tekstfelt 7">
            <a:extLst>
              <a:ext uri="{FF2B5EF4-FFF2-40B4-BE49-F238E27FC236}">
                <a16:creationId xmlns:a16="http://schemas.microsoft.com/office/drawing/2014/main" id="{BCDF85EF-3837-41BF-3855-63253801E5DB}"/>
              </a:ext>
            </a:extLst>
          </p:cNvPr>
          <p:cNvSpPr txBox="1"/>
          <p:nvPr/>
        </p:nvSpPr>
        <p:spPr>
          <a:xfrm>
            <a:off x="1152000" y="1139369"/>
            <a:ext cx="10491360" cy="52687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KERNEFORTÆLLING OM SYGEPLEJEN</a:t>
            </a:r>
          </a:p>
        </p:txBody>
      </p:sp>
      <p:sp>
        <p:nvSpPr>
          <p:cNvPr id="9" name="Tekstfelt 8">
            <a:extLst>
              <a:ext uri="{FF2B5EF4-FFF2-40B4-BE49-F238E27FC236}">
                <a16:creationId xmlns:a16="http://schemas.microsoft.com/office/drawing/2014/main" id="{66DF3DC5-2AC5-563C-35D5-18319AED4145}"/>
              </a:ext>
            </a:extLst>
          </p:cNvPr>
          <p:cNvSpPr txBox="1"/>
          <p:nvPr/>
        </p:nvSpPr>
        <p:spPr>
          <a:xfrm>
            <a:off x="1152000" y="2523552"/>
            <a:ext cx="10271760"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SYGEPLEJEFAGLIG REFERENCERAMME</a:t>
            </a:r>
          </a:p>
        </p:txBody>
      </p:sp>
      <p:sp>
        <p:nvSpPr>
          <p:cNvPr id="10" name="Tekstfelt 9">
            <a:extLst>
              <a:ext uri="{FF2B5EF4-FFF2-40B4-BE49-F238E27FC236}">
                <a16:creationId xmlns:a16="http://schemas.microsoft.com/office/drawing/2014/main" id="{9111EF2E-76C2-9B8E-8363-2010A2B004E3}"/>
              </a:ext>
            </a:extLst>
          </p:cNvPr>
          <p:cNvSpPr txBox="1"/>
          <p:nvPr/>
        </p:nvSpPr>
        <p:spPr>
          <a:xfrm>
            <a:off x="1152000" y="3925150"/>
            <a:ext cx="1006582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a:t>
            </a:r>
            <a:endParaRPr kumimoji="0" lang="da-DK" sz="2400" b="1" i="0" u="none" strike="noStrike" kern="1200" cap="none" spc="0" normalizeH="0" baseline="0" noProof="0" dirty="0">
              <a:ln>
                <a:noFill/>
              </a:ln>
              <a:solidFill>
                <a:srgbClr val="19A5EA">
                  <a:lumMod val="50000"/>
                </a:srgbClr>
              </a:solidFill>
              <a:effectLst/>
              <a:uLnTx/>
              <a:uFillTx/>
              <a:latin typeface="Arial"/>
              <a:ea typeface="+mn-ea"/>
              <a:cs typeface="+mn-cs"/>
            </a:endParaRPr>
          </a:p>
        </p:txBody>
      </p:sp>
      <p:sp>
        <p:nvSpPr>
          <p:cNvPr id="11" name="Tekstfelt 10">
            <a:extLst>
              <a:ext uri="{FF2B5EF4-FFF2-40B4-BE49-F238E27FC236}">
                <a16:creationId xmlns:a16="http://schemas.microsoft.com/office/drawing/2014/main" id="{F3BA9C61-E809-68BC-7A88-EADB22AD93D0}"/>
              </a:ext>
            </a:extLst>
          </p:cNvPr>
          <p:cNvSpPr txBox="1"/>
          <p:nvPr/>
        </p:nvSpPr>
        <p:spPr>
          <a:xfrm>
            <a:off x="1152000" y="5326748"/>
            <a:ext cx="1061446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STRATEGISKE INDSATSER I SYGEPLEJEN</a:t>
            </a:r>
          </a:p>
        </p:txBody>
      </p:sp>
      <p:pic>
        <p:nvPicPr>
          <p:cNvPr id="12" name="Logoimage" descr="{&quot;templafy&quot;:{&quot;id&quot;:&quot;e82bb03b-60b9-4656-8910-aaf865e061f1&quot;}}">
            <a:extLst>
              <a:ext uri="{FF2B5EF4-FFF2-40B4-BE49-F238E27FC236}">
                <a16:creationId xmlns:a16="http://schemas.microsoft.com/office/drawing/2014/main" id="{137ADFE8-C623-FDF0-C178-0F9899DAB9D2}"/>
              </a:ext>
            </a:extLst>
          </p:cNvPr>
          <p:cNvPicPr>
            <a:picLocks noChangeAspect="1"/>
          </p:cNvPicPr>
          <p:nvPr/>
        </p:nvPicPr>
        <p:blipFill>
          <a:blip r:embed="rId4"/>
          <a:stretch>
            <a:fillRect/>
          </a:stretch>
        </p:blipFill>
        <p:spPr>
          <a:xfrm>
            <a:off x="608" y="5712381"/>
            <a:ext cx="687600" cy="687600"/>
          </a:xfrm>
          <a:prstGeom prst="rect">
            <a:avLst/>
          </a:prstGeom>
        </p:spPr>
      </p:pic>
      <p:sp>
        <p:nvSpPr>
          <p:cNvPr id="13" name="Titel" descr="{&quot;templafy&quot;:{&quot;id&quot;:&quot;a17a8e95-7de6-4bf3-93ca-289bf12b3ca6&quot;}}">
            <a:extLst>
              <a:ext uri="{FF2B5EF4-FFF2-40B4-BE49-F238E27FC236}">
                <a16:creationId xmlns:a16="http://schemas.microsoft.com/office/drawing/2014/main" id="{05CC7B5F-6B21-83FB-60FF-AC32A4D531D3}"/>
              </a:ext>
            </a:extLst>
          </p:cNvPr>
          <p:cNvSpPr txBox="1"/>
          <p:nvPr/>
        </p:nvSpPr>
        <p:spPr>
          <a:xfrm>
            <a:off x="1152000" y="6289200"/>
            <a:ext cx="3780000" cy="180000"/>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00" b="0" i="0" u="none" strike="noStrike" kern="1200" cap="none" spc="0" normalizeH="0" baseline="0" noProof="0" dirty="0">
                <a:ln>
                  <a:noFill/>
                </a:ln>
                <a:solidFill>
                  <a:srgbClr val="19A5EA">
                    <a:lumMod val="50000"/>
                  </a:srgbClr>
                </a:solidFill>
                <a:effectLst/>
                <a:uLnTx/>
                <a:uFillTx/>
                <a:latin typeface="Arial"/>
                <a:ea typeface="+mn-ea"/>
                <a:cs typeface="+mn-cs"/>
              </a:rPr>
              <a:t>Sygepleje på Amager og Hvidovre Hospital</a:t>
            </a:r>
          </a:p>
        </p:txBody>
      </p:sp>
      <p:sp>
        <p:nvSpPr>
          <p:cNvPr id="15" name="CenterFreeText" descr="{&quot;templafy&quot;:{&quot;id&quot;:&quot;b17c9c3c-e098-4a35-8b14-8c18425343fa&quot;}}">
            <a:extLst>
              <a:ext uri="{FF2B5EF4-FFF2-40B4-BE49-F238E27FC236}">
                <a16:creationId xmlns:a16="http://schemas.microsoft.com/office/drawing/2014/main" id="{8DF7985D-D7E2-08D7-8542-4DE967727B52}"/>
              </a:ext>
            </a:extLst>
          </p:cNvPr>
          <p:cNvSpPr txBox="1">
            <a:spLocks/>
          </p:cNvSpPr>
          <p:nvPr/>
        </p:nvSpPr>
        <p:spPr>
          <a:xfrm>
            <a:off x="1152000" y="3708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
                <a:srgbClr val="999999"/>
              </a:buClr>
              <a:buSzTx/>
              <a:buFont typeface="Arial" panose="020B0604020202020204" pitchFamily="34" charset="0"/>
              <a:buNone/>
              <a:tabLst/>
              <a:defRPr/>
            </a:pPr>
            <a:r>
              <a:rPr kumimoji="0" lang="en-GB" sz="1200" b="1" i="0" u="none" strike="noStrike" kern="1200" cap="none" spc="0" normalizeH="0" baseline="0" noProof="0" dirty="0">
                <a:ln>
                  <a:noFill/>
                </a:ln>
                <a:solidFill>
                  <a:srgbClr val="4DB9EF"/>
                </a:solidFill>
                <a:effectLst/>
                <a:uLnTx/>
                <a:uFillTx/>
                <a:latin typeface="Arial"/>
                <a:ea typeface="+mn-ea"/>
                <a:cs typeface="+mn-cs"/>
              </a:rPr>
              <a:t>Direktionen</a:t>
            </a:r>
          </a:p>
        </p:txBody>
      </p:sp>
      <p:sp>
        <p:nvSpPr>
          <p:cNvPr id="16" name="Virksomhed" descr="{&quot;templafy&quot;:{&quot;id&quot;:&quot;0421c341-8125-4e24-8fbc-1a5197f9b45b&quot;}}">
            <a:extLst>
              <a:ext uri="{FF2B5EF4-FFF2-40B4-BE49-F238E27FC236}">
                <a16:creationId xmlns:a16="http://schemas.microsoft.com/office/drawing/2014/main" id="{F21DAAAF-17EB-EA7F-4619-970BD461B3DC}"/>
              </a:ext>
            </a:extLst>
          </p:cNvPr>
          <p:cNvSpPr txBox="1"/>
          <p:nvPr/>
        </p:nvSpPr>
        <p:spPr>
          <a:xfrm>
            <a:off x="1152000" y="207098"/>
            <a:ext cx="6120000" cy="21544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a:ln>
                  <a:noFill/>
                </a:ln>
                <a:solidFill>
                  <a:srgbClr val="4DB9EF"/>
                </a:solidFill>
                <a:effectLst/>
                <a:uLnTx/>
                <a:uFillTx/>
                <a:latin typeface="Arial"/>
                <a:ea typeface="+mn-ea"/>
                <a:cs typeface="+mn-cs"/>
              </a:rPr>
              <a:t>Amager og Hvidovre Hospital</a:t>
            </a:r>
          </a:p>
        </p:txBody>
      </p:sp>
    </p:spTree>
    <p:extLst>
      <p:ext uri="{BB962C8B-B14F-4D97-AF65-F5344CB8AC3E}">
        <p14:creationId xmlns:p14="http://schemas.microsoft.com/office/powerpoint/2010/main" val="1697161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A63ED569-089C-66F9-D043-69E1389E94AD}"/>
              </a:ext>
            </a:extLst>
          </p:cNvPr>
          <p:cNvSpPr/>
          <p:nvPr/>
        </p:nvSpPr>
        <p:spPr>
          <a:xfrm>
            <a:off x="9431246" y="1775188"/>
            <a:ext cx="2498468" cy="4369134"/>
          </a:xfrm>
          <a:prstGeom prst="rect">
            <a:avLst/>
          </a:prstGeom>
          <a:solidFill>
            <a:schemeClr val="bg1"/>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t" anchorCtr="0"/>
          <a:lstStyle/>
          <a:p>
            <a:endParaRPr lang="da-DK" sz="1600" b="1" dirty="0">
              <a:solidFill>
                <a:srgbClr val="266686"/>
              </a:solidFill>
            </a:endParaRPr>
          </a:p>
          <a:p>
            <a:r>
              <a:rPr lang="da-DK" sz="1400" b="1" dirty="0">
                <a:solidFill>
                  <a:srgbClr val="266686"/>
                </a:solidFill>
              </a:rPr>
              <a:t>Vi vil have et stærkt og attraktivt praksis-fællesskab i sygeplejen. </a:t>
            </a:r>
            <a:br>
              <a:rPr lang="da-DK" sz="1400" b="1" dirty="0">
                <a:solidFill>
                  <a:srgbClr val="266686"/>
                </a:solidFill>
              </a:rPr>
            </a:br>
            <a:r>
              <a:rPr lang="da-DK" sz="1400" b="1" dirty="0">
                <a:solidFill>
                  <a:srgbClr val="266686"/>
                </a:solidFill>
              </a:rPr>
              <a:t>Derfor:</a:t>
            </a:r>
          </a:p>
          <a:p>
            <a:endParaRPr lang="da-DK" b="1" dirty="0">
              <a:solidFill>
                <a:srgbClr val="266686"/>
              </a:solidFill>
            </a:endParaRPr>
          </a:p>
          <a:p>
            <a:pPr marL="171450" indent="-171450">
              <a:buFont typeface="Arial" panose="020B0604020202020204" pitchFamily="34" charset="0"/>
              <a:buChar char="•"/>
            </a:pPr>
            <a:r>
              <a:rPr lang="da-DK" sz="1200" dirty="0">
                <a:solidFill>
                  <a:srgbClr val="266686"/>
                </a:solidFill>
              </a:rPr>
              <a:t>Udvikler og sikrer vi rammer for kvalificeret faglig ledelse</a:t>
            </a:r>
          </a:p>
          <a:p>
            <a:pPr marL="171450" indent="-171450">
              <a:buFont typeface="Arial" panose="020B0604020202020204" pitchFamily="34" charset="0"/>
              <a:buChar char="•"/>
            </a:pPr>
            <a:endParaRPr lang="da-DK" sz="1200" dirty="0">
              <a:solidFill>
                <a:srgbClr val="266686"/>
              </a:solidFill>
            </a:endParaRPr>
          </a:p>
          <a:p>
            <a:pPr marL="171450" indent="-171450">
              <a:buFont typeface="Arial" panose="020B0604020202020204" pitchFamily="34" charset="0"/>
              <a:buChar char="•"/>
            </a:pPr>
            <a:r>
              <a:rPr lang="da-DK" sz="1200" dirty="0">
                <a:solidFill>
                  <a:srgbClr val="266686"/>
                </a:solidFill>
              </a:rPr>
              <a:t>Optimerer vi kontinuerligt organisering af plejen</a:t>
            </a:r>
          </a:p>
          <a:p>
            <a:pPr marL="171450" indent="-171450">
              <a:buFont typeface="Arial" panose="020B0604020202020204" pitchFamily="34" charset="0"/>
              <a:buChar char="•"/>
            </a:pPr>
            <a:endParaRPr lang="da-DK" sz="1200" dirty="0">
              <a:solidFill>
                <a:srgbClr val="266686"/>
              </a:solidFill>
            </a:endParaRPr>
          </a:p>
          <a:p>
            <a:pPr marL="171450" indent="-171450">
              <a:buFont typeface="Arial" panose="020B0604020202020204" pitchFamily="34" charset="0"/>
              <a:buChar char="•"/>
            </a:pPr>
            <a:r>
              <a:rPr lang="da-DK" sz="1200" dirty="0">
                <a:solidFill>
                  <a:srgbClr val="266686"/>
                </a:solidFill>
              </a:rPr>
              <a:t>Skaber vi tydelige stillingsstrukturer og karriereveje</a:t>
            </a:r>
          </a:p>
          <a:p>
            <a:pPr marL="171450" indent="-171450">
              <a:buFont typeface="Arial" panose="020B0604020202020204" pitchFamily="34" charset="0"/>
              <a:buChar char="•"/>
            </a:pPr>
            <a:endParaRPr lang="da-DK" sz="1200" dirty="0">
              <a:solidFill>
                <a:srgbClr val="266686"/>
              </a:solidFill>
            </a:endParaRPr>
          </a:p>
          <a:p>
            <a:pPr marL="171450" indent="-171450">
              <a:buFont typeface="Arial" panose="020B0604020202020204" pitchFamily="34" charset="0"/>
              <a:buChar char="•"/>
            </a:pPr>
            <a:r>
              <a:rPr lang="da-DK" sz="1200" dirty="0">
                <a:solidFill>
                  <a:srgbClr val="266686"/>
                </a:solidFill>
              </a:rPr>
              <a:t>Integrerer vi uddannelsessøgende som kommende kolleger ved at inddrage dem i det faglige fællesskab</a:t>
            </a:r>
          </a:p>
        </p:txBody>
      </p:sp>
      <p:sp>
        <p:nvSpPr>
          <p:cNvPr id="11" name="Rektangel 10">
            <a:extLst>
              <a:ext uri="{FF2B5EF4-FFF2-40B4-BE49-F238E27FC236}">
                <a16:creationId xmlns:a16="http://schemas.microsoft.com/office/drawing/2014/main" id="{BD719D12-5E19-EBF8-68AB-81C869DB6AA3}"/>
              </a:ext>
            </a:extLst>
          </p:cNvPr>
          <p:cNvSpPr/>
          <p:nvPr/>
        </p:nvSpPr>
        <p:spPr>
          <a:xfrm>
            <a:off x="6632314" y="1775188"/>
            <a:ext cx="2498468" cy="4369134"/>
          </a:xfrm>
          <a:prstGeom prst="rect">
            <a:avLst/>
          </a:prstGeom>
          <a:solidFill>
            <a:schemeClr val="bg1"/>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t" anchorCtr="0"/>
          <a:lstStyle/>
          <a:p>
            <a:endParaRPr lang="da-DK" sz="1050" b="1" dirty="0">
              <a:solidFill>
                <a:srgbClr val="266686"/>
              </a:solidFill>
            </a:endParaRPr>
          </a:p>
          <a:p>
            <a:r>
              <a:rPr lang="da-DK" sz="1400" b="1" dirty="0">
                <a:solidFill>
                  <a:srgbClr val="266686"/>
                </a:solidFill>
              </a:rPr>
              <a:t>Vi vil sikre mulighed for at arbejde innovativt med sygepleje til fremtidens behov. </a:t>
            </a:r>
          </a:p>
          <a:p>
            <a:r>
              <a:rPr lang="da-DK" sz="1400" b="1" dirty="0">
                <a:solidFill>
                  <a:srgbClr val="266686"/>
                </a:solidFill>
              </a:rPr>
              <a:t>Derfor:</a:t>
            </a:r>
          </a:p>
          <a:p>
            <a:endParaRPr lang="da-DK" sz="1000" b="1" dirty="0">
              <a:solidFill>
                <a:srgbClr val="266686"/>
              </a:solidFill>
            </a:endParaRPr>
          </a:p>
          <a:p>
            <a:pPr marL="171450" indent="-171450">
              <a:buFont typeface="Arial" panose="020B0604020202020204" pitchFamily="34" charset="0"/>
              <a:buChar char="•"/>
            </a:pPr>
            <a:r>
              <a:rPr lang="da-DK" sz="1100" dirty="0">
                <a:solidFill>
                  <a:srgbClr val="266686"/>
                </a:solidFill>
              </a:rPr>
              <a:t>Skaber vi et miljø, hvor nye idéer og løsninger kan udvikles, afprøves og implementeres</a:t>
            </a:r>
          </a:p>
          <a:p>
            <a:pPr marL="171450" indent="-171450">
              <a:buFont typeface="Arial" panose="020B0604020202020204" pitchFamily="34" charset="0"/>
              <a:buChar char="•"/>
            </a:pPr>
            <a:endParaRPr lang="da-DK" sz="1100" dirty="0">
              <a:solidFill>
                <a:srgbClr val="266686"/>
              </a:solidFill>
            </a:endParaRPr>
          </a:p>
          <a:p>
            <a:pPr marL="171450" indent="-171450">
              <a:buFont typeface="Arial" panose="020B0604020202020204" pitchFamily="34" charset="0"/>
              <a:buChar char="•"/>
            </a:pPr>
            <a:r>
              <a:rPr lang="da-DK" sz="1100" dirty="0">
                <a:solidFill>
                  <a:srgbClr val="266686"/>
                </a:solidFill>
              </a:rPr>
              <a:t>Understøtter vi brug af teknologiske løsninger i sygeplejen</a:t>
            </a:r>
          </a:p>
          <a:p>
            <a:pPr marL="171450" indent="-171450">
              <a:buFont typeface="Arial" panose="020B0604020202020204" pitchFamily="34" charset="0"/>
              <a:buChar char="•"/>
            </a:pPr>
            <a:endParaRPr lang="da-DK" sz="1100" dirty="0">
              <a:solidFill>
                <a:srgbClr val="266686"/>
              </a:solidFill>
            </a:endParaRPr>
          </a:p>
          <a:p>
            <a:pPr marL="171450" indent="-171450">
              <a:buFont typeface="Arial" panose="020B0604020202020204" pitchFamily="34" charset="0"/>
              <a:buChar char="•"/>
            </a:pPr>
            <a:r>
              <a:rPr lang="da-DK" sz="1100" dirty="0">
                <a:solidFill>
                  <a:srgbClr val="266686"/>
                </a:solidFill>
              </a:rPr>
              <a:t>Prioriterer og evaluerer vi sygeplejefaglige indsatser, der sikrer mest mulig værdi for patienterne</a:t>
            </a:r>
          </a:p>
          <a:p>
            <a:pPr marL="171450" indent="-171450">
              <a:buFont typeface="Arial" panose="020B0604020202020204" pitchFamily="34" charset="0"/>
              <a:buChar char="•"/>
            </a:pPr>
            <a:endParaRPr lang="da-DK" sz="1100" dirty="0">
              <a:solidFill>
                <a:srgbClr val="266686"/>
              </a:solidFill>
            </a:endParaRPr>
          </a:p>
          <a:p>
            <a:pPr marL="171450" indent="-171450">
              <a:buFont typeface="Arial" panose="020B0604020202020204" pitchFamily="34" charset="0"/>
              <a:buChar char="•"/>
            </a:pPr>
            <a:r>
              <a:rPr lang="da-DK" sz="1100" dirty="0">
                <a:solidFill>
                  <a:srgbClr val="266686"/>
                </a:solidFill>
              </a:rPr>
              <a:t>Forholder vi os kritisk til igangværende sygeplejefaglige opgaver, så ressourcerne bruges effektivt.</a:t>
            </a:r>
          </a:p>
        </p:txBody>
      </p:sp>
      <p:sp>
        <p:nvSpPr>
          <p:cNvPr id="10" name="Rektangel 9">
            <a:extLst>
              <a:ext uri="{FF2B5EF4-FFF2-40B4-BE49-F238E27FC236}">
                <a16:creationId xmlns:a16="http://schemas.microsoft.com/office/drawing/2014/main" id="{0C859202-2F9D-6E96-6B09-EFBCA3D697F8}"/>
              </a:ext>
            </a:extLst>
          </p:cNvPr>
          <p:cNvSpPr/>
          <p:nvPr/>
        </p:nvSpPr>
        <p:spPr>
          <a:xfrm>
            <a:off x="3833383" y="1775188"/>
            <a:ext cx="2498468" cy="4369134"/>
          </a:xfrm>
          <a:prstGeom prst="rect">
            <a:avLst/>
          </a:prstGeom>
          <a:solidFill>
            <a:schemeClr val="bg1"/>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t" anchorCtr="0"/>
          <a:lstStyle/>
          <a:p>
            <a:endParaRPr lang="da-DK" sz="1600" b="1" dirty="0">
              <a:solidFill>
                <a:srgbClr val="266686"/>
              </a:solidFill>
            </a:endParaRPr>
          </a:p>
          <a:p>
            <a:r>
              <a:rPr lang="da-DK" sz="1400" b="1" dirty="0">
                <a:solidFill>
                  <a:srgbClr val="266686"/>
                </a:solidFill>
              </a:rPr>
              <a:t>Vi vil styrke sygeplejen gennem hele patientforløbet. </a:t>
            </a:r>
            <a:br>
              <a:rPr lang="da-DK" sz="1400" b="1" dirty="0">
                <a:solidFill>
                  <a:srgbClr val="266686"/>
                </a:solidFill>
              </a:rPr>
            </a:br>
            <a:r>
              <a:rPr lang="da-DK" sz="1400" b="1" dirty="0">
                <a:solidFill>
                  <a:srgbClr val="266686"/>
                </a:solidFill>
              </a:rPr>
              <a:t>Derfor:</a:t>
            </a:r>
          </a:p>
          <a:p>
            <a:endParaRPr lang="da-DK" sz="2000" b="1" dirty="0">
              <a:solidFill>
                <a:srgbClr val="266686"/>
              </a:solidFill>
            </a:endParaRPr>
          </a:p>
          <a:p>
            <a:pPr marL="171450" indent="-171450">
              <a:buFont typeface="Arial" panose="020B0604020202020204" pitchFamily="34" charset="0"/>
              <a:buChar char="•"/>
            </a:pPr>
            <a:r>
              <a:rPr lang="da-DK" sz="1200" dirty="0">
                <a:solidFill>
                  <a:srgbClr val="266686"/>
                </a:solidFill>
              </a:rPr>
              <a:t>Inddrager vi patienterne og deres familier i de beslutninger, der tages</a:t>
            </a:r>
          </a:p>
          <a:p>
            <a:pPr marL="171450" indent="-171450">
              <a:buFont typeface="Arial" panose="020B0604020202020204" pitchFamily="34" charset="0"/>
              <a:buChar char="•"/>
            </a:pPr>
            <a:endParaRPr lang="da-DK" sz="1200" dirty="0">
              <a:solidFill>
                <a:srgbClr val="266686"/>
              </a:solidFill>
            </a:endParaRPr>
          </a:p>
          <a:p>
            <a:pPr marL="171450" indent="-171450">
              <a:buFont typeface="Arial" panose="020B0604020202020204" pitchFamily="34" charset="0"/>
              <a:buChar char="•"/>
            </a:pPr>
            <a:r>
              <a:rPr lang="da-DK" sz="1200" dirty="0">
                <a:solidFill>
                  <a:srgbClr val="266686"/>
                </a:solidFill>
              </a:rPr>
              <a:t>Arbejder vi tværfagligt med og om patienterne og deres familie</a:t>
            </a:r>
          </a:p>
          <a:p>
            <a:pPr marL="171450" indent="-171450">
              <a:buFont typeface="Arial" panose="020B0604020202020204" pitchFamily="34" charset="0"/>
              <a:buChar char="•"/>
            </a:pPr>
            <a:endParaRPr lang="da-DK" sz="1200" dirty="0">
              <a:solidFill>
                <a:srgbClr val="266686"/>
              </a:solidFill>
            </a:endParaRPr>
          </a:p>
          <a:p>
            <a:pPr marL="171450" indent="-171450">
              <a:buFont typeface="Arial" panose="020B0604020202020204" pitchFamily="34" charset="0"/>
              <a:buChar char="•"/>
            </a:pPr>
            <a:r>
              <a:rPr lang="da-DK" sz="1200" dirty="0">
                <a:solidFill>
                  <a:srgbClr val="266686"/>
                </a:solidFill>
              </a:rPr>
              <a:t>Udvikler vi nye og bæredygtige modeller og styrker samarbejdet på tværs af sektorer</a:t>
            </a:r>
          </a:p>
        </p:txBody>
      </p:sp>
      <p:sp>
        <p:nvSpPr>
          <p:cNvPr id="9" name="Rektangel 8">
            <a:extLst>
              <a:ext uri="{FF2B5EF4-FFF2-40B4-BE49-F238E27FC236}">
                <a16:creationId xmlns:a16="http://schemas.microsoft.com/office/drawing/2014/main" id="{904F0493-C979-3EB6-A0D5-491951FE5364}"/>
              </a:ext>
            </a:extLst>
          </p:cNvPr>
          <p:cNvSpPr/>
          <p:nvPr/>
        </p:nvSpPr>
        <p:spPr>
          <a:xfrm>
            <a:off x="1034452" y="1775187"/>
            <a:ext cx="2498468" cy="4369134"/>
          </a:xfrm>
          <a:prstGeom prst="rect">
            <a:avLst/>
          </a:prstGeom>
          <a:solidFill>
            <a:schemeClr val="bg1"/>
          </a:solid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t"/>
          <a:lstStyle/>
          <a:p>
            <a:endParaRPr lang="da-DK" sz="1600" b="1" dirty="0">
              <a:solidFill>
                <a:srgbClr val="266686"/>
              </a:solidFill>
            </a:endParaRPr>
          </a:p>
          <a:p>
            <a:r>
              <a:rPr lang="da-DK" sz="1400" b="1" dirty="0">
                <a:solidFill>
                  <a:srgbClr val="266686"/>
                </a:solidFill>
              </a:rPr>
              <a:t>Vi vil udøve sygepleje af højeste kvalitet til gavn for patienterne. </a:t>
            </a:r>
          </a:p>
          <a:p>
            <a:r>
              <a:rPr lang="da-DK" sz="1400" b="1" dirty="0">
                <a:solidFill>
                  <a:srgbClr val="266686"/>
                </a:solidFill>
              </a:rPr>
              <a:t>Derfor:</a:t>
            </a:r>
          </a:p>
          <a:p>
            <a:endParaRPr lang="da-DK" sz="2000" b="1" dirty="0">
              <a:solidFill>
                <a:srgbClr val="266686"/>
              </a:solidFill>
            </a:endParaRPr>
          </a:p>
          <a:p>
            <a:pPr marL="171450" indent="-171450">
              <a:buFont typeface="Arial" panose="020B0604020202020204" pitchFamily="34" charset="0"/>
              <a:buChar char="•"/>
            </a:pPr>
            <a:r>
              <a:rPr lang="da-DK" sz="1200" dirty="0">
                <a:solidFill>
                  <a:srgbClr val="266686"/>
                </a:solidFill>
              </a:rPr>
              <a:t>Arbejder vi evidensbaseret og integrerer referencerammen i sygeplejen</a:t>
            </a:r>
          </a:p>
          <a:p>
            <a:endParaRPr lang="da-DK" sz="1200" dirty="0">
              <a:solidFill>
                <a:srgbClr val="266686"/>
              </a:solidFill>
            </a:endParaRPr>
          </a:p>
          <a:p>
            <a:pPr marL="171450" indent="-171450">
              <a:buFont typeface="Arial" panose="020B0604020202020204" pitchFamily="34" charset="0"/>
              <a:buChar char="•"/>
            </a:pPr>
            <a:r>
              <a:rPr lang="da-DK" sz="1200" dirty="0">
                <a:solidFill>
                  <a:srgbClr val="266686"/>
                </a:solidFill>
              </a:rPr>
              <a:t>Udvikler og skaber vi til stadighed gode rammer for forskning, udvikling og uddannelse i klinisk sygepleje og integrerer det gensidigt</a:t>
            </a:r>
          </a:p>
        </p:txBody>
      </p:sp>
      <p:sp>
        <p:nvSpPr>
          <p:cNvPr id="4" name="Titel 3">
            <a:extLst>
              <a:ext uri="{FF2B5EF4-FFF2-40B4-BE49-F238E27FC236}">
                <a16:creationId xmlns:a16="http://schemas.microsoft.com/office/drawing/2014/main" id="{21CA8C5B-32F7-232B-F728-64B1C3866A62}"/>
              </a:ext>
            </a:extLst>
          </p:cNvPr>
          <p:cNvSpPr>
            <a:spLocks noGrp="1"/>
          </p:cNvSpPr>
          <p:nvPr>
            <p:ph type="title"/>
          </p:nvPr>
        </p:nvSpPr>
        <p:spPr/>
        <p:txBody>
          <a:bodyPr/>
          <a:lstStyle/>
          <a:p>
            <a:r>
              <a:rPr lang="da-DK" dirty="0">
                <a:solidFill>
                  <a:srgbClr val="266686"/>
                </a:solidFill>
              </a:rPr>
              <a:t>Strategi for sygeplejen på Amager og Hvidovre Hospital</a:t>
            </a:r>
          </a:p>
        </p:txBody>
      </p:sp>
      <p:sp>
        <p:nvSpPr>
          <p:cNvPr id="2" name="Pladsholder til slidenummer 1">
            <a:extLst>
              <a:ext uri="{FF2B5EF4-FFF2-40B4-BE49-F238E27FC236}">
                <a16:creationId xmlns:a16="http://schemas.microsoft.com/office/drawing/2014/main" id="{388FA452-5682-4CC4-44E9-1EDE448A8A9E}"/>
              </a:ext>
            </a:extLst>
          </p:cNvPr>
          <p:cNvSpPr>
            <a:spLocks noGrp="1"/>
          </p:cNvSpPr>
          <p:nvPr>
            <p:ph type="sldNum" sz="quarter" idx="1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0DAB5548-7253-48D6-B95B-F3D312A72220}" type="slidenum">
              <a:rPr kumimoji="0" lang="en-US" sz="900" b="1" i="0" u="none" strike="noStrike" kern="1200" cap="none" spc="0" normalizeH="0" baseline="0" noProof="0" smtClean="0">
                <a:ln>
                  <a:noFill/>
                </a:ln>
                <a:solidFill>
                  <a:srgbClr val="33333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900" b="1" i="0" u="none" strike="noStrike" kern="1200" cap="none" spc="0" normalizeH="0" baseline="0" noProof="0" dirty="0">
              <a:ln>
                <a:noFill/>
              </a:ln>
              <a:solidFill>
                <a:srgbClr val="333333"/>
              </a:solidFill>
              <a:effectLst/>
              <a:uLnTx/>
              <a:uFillTx/>
              <a:latin typeface="Arial"/>
              <a:ea typeface="+mn-ea"/>
              <a:cs typeface="+mn-cs"/>
            </a:endParaRPr>
          </a:p>
        </p:txBody>
      </p:sp>
      <p:sp>
        <p:nvSpPr>
          <p:cNvPr id="24" name="Tekstfelt 23">
            <a:extLst>
              <a:ext uri="{FF2B5EF4-FFF2-40B4-BE49-F238E27FC236}">
                <a16:creationId xmlns:a16="http://schemas.microsoft.com/office/drawing/2014/main" id="{9DC13020-713F-177E-83D9-DD83363182E9}"/>
              </a:ext>
            </a:extLst>
          </p:cNvPr>
          <p:cNvSpPr txBox="1"/>
          <p:nvPr/>
        </p:nvSpPr>
        <p:spPr>
          <a:xfrm>
            <a:off x="1152000" y="7115634"/>
            <a:ext cx="10491360" cy="526871"/>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KERNEFORTÆLLING OM SYGEPLEJEN</a:t>
            </a:r>
          </a:p>
        </p:txBody>
      </p:sp>
      <p:sp>
        <p:nvSpPr>
          <p:cNvPr id="25" name="Tekstfelt 24">
            <a:extLst>
              <a:ext uri="{FF2B5EF4-FFF2-40B4-BE49-F238E27FC236}">
                <a16:creationId xmlns:a16="http://schemas.microsoft.com/office/drawing/2014/main" id="{85495A5B-3E46-67CF-E67D-175CC21916A0}"/>
              </a:ext>
            </a:extLst>
          </p:cNvPr>
          <p:cNvSpPr txBox="1"/>
          <p:nvPr/>
        </p:nvSpPr>
        <p:spPr>
          <a:xfrm>
            <a:off x="1152000" y="8499817"/>
            <a:ext cx="10271760"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SYGEPLEJEFAGLIG REFERENCERAMME</a:t>
            </a:r>
          </a:p>
        </p:txBody>
      </p:sp>
      <p:sp>
        <p:nvSpPr>
          <p:cNvPr id="26" name="Tekstfelt 25">
            <a:extLst>
              <a:ext uri="{FF2B5EF4-FFF2-40B4-BE49-F238E27FC236}">
                <a16:creationId xmlns:a16="http://schemas.microsoft.com/office/drawing/2014/main" id="{96ED70F8-8154-8D73-5F02-02404719C049}"/>
              </a:ext>
            </a:extLst>
          </p:cNvPr>
          <p:cNvSpPr txBox="1"/>
          <p:nvPr/>
        </p:nvSpPr>
        <p:spPr>
          <a:xfrm>
            <a:off x="1152000" y="9901415"/>
            <a:ext cx="1006582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999999"/>
                </a:solidFill>
                <a:effectLst/>
                <a:uLnTx/>
                <a:uFillTx/>
                <a:latin typeface="Arial"/>
                <a:ea typeface="+mn-ea"/>
                <a:cs typeface="+mn-cs"/>
              </a:rPr>
              <a:t>STRATEGI</a:t>
            </a:r>
            <a:endParaRPr kumimoji="0" lang="da-DK" sz="2400" b="1" i="0" u="none" strike="noStrike" kern="1200" cap="none" spc="0" normalizeH="0" baseline="0" noProof="0" dirty="0">
              <a:ln>
                <a:noFill/>
              </a:ln>
              <a:solidFill>
                <a:srgbClr val="999999"/>
              </a:solidFill>
              <a:effectLst/>
              <a:uLnTx/>
              <a:uFillTx/>
              <a:latin typeface="Arial"/>
              <a:ea typeface="+mn-ea"/>
              <a:cs typeface="+mn-cs"/>
            </a:endParaRPr>
          </a:p>
        </p:txBody>
      </p:sp>
      <p:sp>
        <p:nvSpPr>
          <p:cNvPr id="27" name="Tekstfelt 26">
            <a:extLst>
              <a:ext uri="{FF2B5EF4-FFF2-40B4-BE49-F238E27FC236}">
                <a16:creationId xmlns:a16="http://schemas.microsoft.com/office/drawing/2014/main" id="{7FD2161B-F87D-E51F-1270-D6B18AF6F969}"/>
              </a:ext>
            </a:extLst>
          </p:cNvPr>
          <p:cNvSpPr txBox="1"/>
          <p:nvPr/>
        </p:nvSpPr>
        <p:spPr>
          <a:xfrm>
            <a:off x="1152000" y="11303013"/>
            <a:ext cx="10614467" cy="544286"/>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4000" b="1" i="0" u="none" strike="noStrike" kern="1200" cap="none" spc="0" normalizeH="0" baseline="0" noProof="0" dirty="0">
                <a:ln>
                  <a:noFill/>
                </a:ln>
                <a:solidFill>
                  <a:srgbClr val="19A5EA">
                    <a:lumMod val="50000"/>
                  </a:srgbClr>
                </a:solidFill>
                <a:effectLst/>
                <a:uLnTx/>
                <a:uFillTx/>
                <a:latin typeface="Arial"/>
                <a:ea typeface="+mn-ea"/>
                <a:cs typeface="+mn-cs"/>
              </a:rPr>
              <a:t>STRATEGISKE INDSATSER I SYGEPLEJEN</a:t>
            </a:r>
          </a:p>
        </p:txBody>
      </p:sp>
    </p:spTree>
    <p:extLst>
      <p:ext uri="{BB962C8B-B14F-4D97-AF65-F5344CB8AC3E}">
        <p14:creationId xmlns:p14="http://schemas.microsoft.com/office/powerpoint/2010/main" val="521696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2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2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0" grpId="0" animBg="1"/>
      <p:bldP spid="9" grpId="0" animBg="1"/>
    </p:bldLst>
  </p:timing>
</p:sld>
</file>

<file path=ppt/theme/theme1.xml><?xml version="1.0" encoding="utf-8"?>
<a:theme xmlns:a="http://schemas.openxmlformats.org/drawingml/2006/main" name="RegionH PowerPoint-skabelon 2024 (lys)">
  <a:themeElements>
    <a:clrScheme name="Region Hovedstaden Blue">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007DBB"/>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2.xml><?xml version="1.0" encoding="utf-8"?>
<a:theme xmlns:a="http://schemas.openxmlformats.org/drawingml/2006/main" name="1_RegionH PowerPoint-skabelon 2024 (lys)">
  <a:themeElements>
    <a:clrScheme name="Region Hovedstaden Blue">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007DBB"/>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FormConfiguration><![CDATA[{"formFields":[{"required":false,"placeholder":"Præsentationens titel/beskrivelse (venstre sidefod)","lines":0,"helpTexts":{"prefix":"","postfix":""},"spacing":{},"shareValue":false,"type":"textBox","name":"PresentationTitle","label":"Titel/beskrivelse"},{"required":false,"placeholder":"","lines":1,"helpTexts":{"prefix":"Indsæt ønsket dato (fjerner brugernavnet)"},"spacing":{},"shareValue":false,"type":"textBox","name":"Dato_Manuel","label":"Dato"}],"formDataEntries":[{"name":"PresentationTitle","value":"bYbka6NvHuzPlIv+8JFqsQ=="},{"name":"Dato_Manuel","value":"bYbka6NvHuzPlIv+8JFqsQ=="}]}]]></TemplafyFormConfiguration>
</file>

<file path=customXml/item10.xml><?xml version="1.0" encoding="utf-8"?>
<p:properties xmlns:p="http://schemas.microsoft.com/office/2006/metadata/properties" xmlns:xsi="http://www.w3.org/2001/XMLSchema-instance" xmlns:pc="http://schemas.microsoft.com/office/infopath/2007/PartnerControls">
  <documentManagement>
    <jdd4d20dbee548278d3d8fe789522ef5 xmlns="6a2884e7-32c8-43b3-9ccf-f5e13d59ec1f">
      <Terms xmlns="http://schemas.microsoft.com/office/infopath/2007/PartnerControls"/>
    </jdd4d20dbee548278d3d8fe789522ef5>
    <Samtykkenummer xmlns="6a2884e7-32c8-43b3-9ccf-f5e13d59ec1f" xsi:nil="true"/>
    <Samtykkenummer_x0020__x0028_EKSTRA_x0020_FELT_x0029_ xmlns="6a2884e7-32c8-43b3-9ccf-f5e13d59ec1f" xsi:nil="true"/>
    <TaxCatchAll xmlns="6a2884e7-32c8-43b3-9ccf-f5e13d59ec1f"/>
    <eb092d61719a48a5bd8fad04375ecaa0 xmlns="6a2884e7-32c8-43b3-9ccf-f5e13d59ec1f">
      <Terms xmlns="http://schemas.microsoft.com/office/infopath/2007/PartnerControls"/>
    </eb092d61719a48a5bd8fad04375ecaa0>
    <PublishingExpirationDate xmlns="http://schemas.microsoft.com/sharepoint/v3" xsi:nil="true"/>
    <PublishingStartDate xmlns="http://schemas.microsoft.com/sharepoint/v3" xsi:nil="true"/>
    <m68aab1c38a6495ca16e87686ac28b99 xmlns="6a2884e7-32c8-43b3-9ccf-f5e13d59ec1f">
      <Terms xmlns="http://schemas.microsoft.com/office/infopath/2007/PartnerControls"/>
    </m68aab1c38a6495ca16e87686ac28b99>
    <wic_System_Copyright xmlns="http://schemas.microsoft.com/sharepoint/v3/fields" xsi:nil="true"/>
    <RightsOfUse2 xmlns="81921eae-2ca1-4864-aca5-4d756b48b822">Fri afbenyttelse</RightsOfUse2>
    <_dlc_DocId xmlns="6a2884e7-32c8-43b3-9ccf-f5e13d59ec1f">HHVIDOHOS-1354775267-1</_dlc_DocId>
    <_dlc_DocIdUrl xmlns="6a2884e7-32c8-43b3-9ccf-f5e13d59ec1f">
      <Url>https://www.hvidovrehospital.dk/job-og-uddannelse/sygepleje-paa-amager-og-hvidovre-hospital/referencerammen/_layouts/15/DocIdRedir.aspx?ID=HHVIDOHOS-1354775267-1</Url>
      <Description>HHVIDOHOS-1354775267-1</Description>
    </_dlc_DocIdUrl>
    <Dokumenttype xmlns="6a2884e7-32c8-43b3-9ccf-f5e13d59ec1f" xsi:nil="true"/>
    <Yderligere_x0020_information xmlns="6a2884e7-32c8-43b3-9ccf-f5e13d59ec1f" xsi:nil="true"/>
    <Sidst_x0020_opdateret xmlns="6a2884e7-32c8-43b3-9ccf-f5e13d59ec1f" xsi:nil="true"/>
  </documentManagement>
</p:properties>
</file>

<file path=customXml/item2.xml><?xml version="1.0" encoding="utf-8"?>
<TemplafyTemplateConfiguration><![CDATA[{"elementsMetadata":[{"type":"shape","id":"5d0eb98e-281c-4c8b-b879-bb3725b5b7c0","elementConfiguration":{"inheritDimensions":"{{InheritDimensions.InheritNone}}","width":"1.91 cm","height":"1.91 cm","image":"{{UserProfile.Office.LogoRef.LogoHRef.Image}}","visibility":"","type":"image","disableUpdates":false}},{"type":"shape","id":"3e53ad41-7e32-4672-802b-7b1225640b1a","elementConfiguration":{"inheritDimensions":"{{InheritDimensions.InheritNone}}","width":"3.68 cm","height":"1.17 cm","image":"{{UserProfile.Ekstralogo.ExtraLogoPPRef.Image}}","visibility":"","type":"image","disableUpdates":false}},{"type":"shape","id":"1a5a091f-7de6-454d-9825-f3eb3547b90d","elementConfiguration":{"inheritDimensions":"{{InheritDimensions.InheritNone}}","width":"6.05 cm","height":"1.9 cm","image":"{{UserProfile.Ekstralogo.ExtraLogoSix_PPRef.Image}}","visibility":"","type":"image","disableUpdates":false}},{"type":"shape","id":"bb757cbb-a72e-4c13-8682-acc8d8d6f6a9","elementConfiguration":{"binding":"{{UserProfile.Office.Virksomhed}}","visibility":"{{IfElse(Equals(UserProfile.Office.Virksomhed, \"\"), VisibilityType.Hidden, VisibilityType.Visible)}}","type":"text","disableUpdates":false}},{"type":"shape","id":"502cc2f5-84f1-4529-81ed-e2dffbfe48ff","elementConfiguration":{"binding":"{{Form.PresentationTitle}}","visibility":"","type":"text","disableUpdates":false}},{"type":"shape","id":"5c9414be-cae9-40c5-b3b4-ed44e6aae520","elementConfiguration":{"binding":"{{StringJoin(\" \", UserProfile.Fornavn,UserProfile.Efternavn)}}","visibility":"{{IfElse(Not(Equals(Form.Dato_Manuel, \"\")), VisibilityType.Hidden, VisibilityType.Visible)}}","type":"text","disableUpdates":false}},{"type":"shape","id":"84a85c89-3cc1-467c-9477-da68185228a9","elementConfiguration":{"binding":"{{Form.Dato_Manuel}}","visibility":"","type":"text","disableUpdates":false}},{"type":"shape","id":"64000a4d-c7e7-419b-8e3a-3966f1502342","elementConfiguration":{"binding":"{{UserProfile.CenterFreeText}}","visibility":"{{IfElse(Equals(UserProfile.Centers.Center, \"\"), VisibilityType.Visible, VisibilityType.Hidden)}}","type":"text","disableUpdates":false}},{"type":"shape","id":"83a20a1a-7bbd-4ab1-b514-a00482e0c18b","elementConfiguration":{"binding":"{{UserProfile.Centers.Center}}","visibility":"{{IfElse(Equals(UserProfile.Centers.Center, \"\"), VisibilityType.Hidden, VisibilityType.Visible)}}","type":"text","disableUpdates":false}},{"type":"shape","id":"80a20f53-6597-4041-9900-c708c5ddee93","elementConfiguration":{"inheritDimensions":"{{InheritDimensions.InheritNone}}","width":"1.91 cm","height":"1.91 cm","image":"{{UserProfile.Office.LogoRef.LogoHRef.Image}}","visibility":"","type":"image","disableUpdates":false}},{"type":"shape","id":"af0bc0d4-3875-41b1-8842-542f486d7c00","elementConfiguration":{"inheritDimensions":"{{InheritDimensions.InheritNone}}","width":"3.68 cm","height":"1.17 cm","image":"{{UserProfile.Ekstralogo.ExtraLogoPPRef.Image}}","visibility":"","type":"image","disableUpdates":false}},{"type":"shape","id":"687e3d59-9608-42d2-9df4-ba7387d9a6f7","elementConfiguration":{"inheritDimensions":"{{InheritDimensions.InheritNone}}","width":"6.05 cm","height":"1.9 cm","image":"{{UserProfile.Ekstralogo.ExtraLogoSix_PPRef.Image}}","visibility":"","type":"image","disableUpdates":false}},{"type":"shape","id":"341051bb-62fc-4016-8a08-a90a06a7bd46","elementConfiguration":{"binding":"{{UserProfile.Office.Virksomhed}}","visibility":"{{IfElse(Equals(UserProfile.Office.Virksomhed, \"\"), VisibilityType.Hidden, VisibilityType.Visible)}}","type":"text","disableUpdates":false}},{"type":"shape","id":"f6660cda-7bbb-4c80-af43-433d8e5e5cff","elementConfiguration":{"binding":"{{Form.PresentationTitle}}","visibility":"","type":"text","disableUpdates":false}},{"type":"shape","id":"aa726aa2-f177-4fb6-a0f8-e20fd6800d36","elementConfiguration":{"binding":"{{StringJoin(\" \", UserProfile.Fornavn,UserProfile.Efternavn)}}","visibility":"{{IfElse(Not(Equals(Form.Dato_Manuel, \"\")), VisibilityType.Hidden, VisibilityType.Visible)}}","type":"text","disableUpdates":false}},{"type":"shape","id":"0fc922c6-bda7-4c0c-b9f5-bfc010b19983","elementConfiguration":{"binding":"{{Form.Dato_Manuel}}","visibility":"","type":"text","disableUpdates":false}},{"type":"shape","id":"f98dcada-cb72-481a-ba86-bd96c7ae2920","elementConfiguration":{"binding":"{{UserProfile.CenterFreeText}}","visibility":"{{IfElse(Equals(UserProfile.Centers.Center, \"\"), VisibilityType.Visible, VisibilityType.Hidden)}}","type":"text","disableUpdates":false}},{"type":"shape","id":"377bd153-5cbf-478e-add4-2d04d05c2d9c","elementConfiguration":{"binding":"{{UserProfile.Centers.Center}}","visibility":"{{IfElse(Equals(UserProfile.Centers.Center, \"\"), VisibilityType.Hidden, VisibilityType.Visible)}}","type":"text","disableUpdates":false}},{"type":"shape","id":"4db3fa42-5150-471f-bfe4-933179a25f22","elementConfiguration":{"inheritDimensions":"{{InheritDimensions.InheritNone}}","width":"6.05 cm","height":"1.9 cm","image":"{{UserProfile.Ekstralogo.ExtraLogoSix_PPRef.Image}}","visibility":"","type":"image","disableUpdates":false}},{"type":"shape","id":"f119f8b2-f8b7-4379-b2a4-bc6250eda849","elementConfiguration":{"inheritDimensions":"{{InheritDimensions.InheritNone}}","width":"3.68 cm","height":"1.17 cm","image":"{{UserProfile.Ekstralogo.ExtraLogoPPRef.Image}}","visibility":"","type":"image","disableUpdates":false}},{"type":"shape","id":"35c986d1-7aaf-4c90-b2e7-dbd2f7b9fe1e","elementConfiguration":{"binding":"{{Form.PresentationTitle}}","visibility":"","type":"text","disableUpdates":false}},{"type":"shape","id":"12711d2f-5076-4931-8832-da37f50b9486","elementConfiguration":{"binding":"{{StringJoin(\" \", UserProfile.Fornavn,UserProfile.Efternavn)}}","visibility":"{{IfElse(Not(Equals(Form.Dato_Manuel, \"\")), VisibilityType.Hidden, VisibilityType.Visible)}}","type":"text","disableUpdates":false}},{"type":"shape","id":"ab58922b-7813-4132-b038-360c1344fbc2","elementConfiguration":{"binding":"{{Form.Dato_Manuel}}","visibility":"","type":"text","disableUpdates":false}},{"type":"shape","id":"2c5ecaed-aaed-4bf5-9eb5-0dc9f3cb3955","elementConfiguration":{"inheritDimensions":"{{InheritDimensions.InheritNone}}","width":"1.91 cm","height":"1.91 cm","image":"{{UserProfile.Office.LogoRef.LogoHRef.Image}}","visibility":"","type":"image","disableUpdates":false}},{"type":"shape","id":"566d0058-07ca-493d-ab93-db050fce08d2","elementConfiguration":{"inheritDimensions":"{{InheritDimensions.InheritNone}}","width":"3.68 cm","height":"1.17 cm","image":"{{UserProfile.Ekstralogo.ExtraLogoPPRef.Image}}","visibility":"","type":"image","disableUpdates":false}},{"type":"shape","id":"25e9961a-f8da-423b-bf28-0980b67f45e3","elementConfiguration":{"inheritDimensions":"{{InheritDimensions.InheritNone}}","width":"6.05 cm","height":"1.9 cm","image":"{{UserProfile.Ekstralogo.ExtraLogoSix_PPRef.Image}}","visibility":"","type":"image","disableUpdates":false}},{"type":"shape","id":"01f1e2cc-88bc-4992-a0af-4dea50c728a7","elementConfiguration":{"binding":"{{UserProfile.Office.Virksomhed}}","visibility":"{{IfElse(Equals(UserProfile.Office.Virksomhed, \"\"), VisibilityType.Hidden, VisibilityType.Visible)}}","type":"text","disableUpdates":false}},{"type":"shape","id":"50697637-ae15-47f3-9f5f-0a644f5de755","elementConfiguration":{"binding":"{{Form.PresentationTitle}}","visibility":"","type":"text","disableUpdates":false}},{"type":"shape","id":"cb88c4c7-2993-42cc-a9b1-4e58ea7abd12","elementConfiguration":{"binding":"{{StringJoin(\" \", UserProfile.Fornavn,UserProfile.Efternavn)}}","visibility":"{{IfElse(Not(Equals(Form.Dato_Manuel, \"\")), VisibilityType.Hidden, VisibilityType.Visible)}}","type":"text","disableUpdates":false}},{"type":"shape","id":"bb26915c-68ed-4da4-b9b7-0158458b8fa2","elementConfiguration":{"binding":"{{Form.Dato_Manuel}}","visibility":"","type":"text","disableUpdates":false}},{"type":"shape","id":"fa867f80-80b6-4da3-9080-f14b47b39990","elementConfiguration":{"binding":"{{UserProfile.CenterFreeText}}","visibility":"{{IfElse(Equals(UserProfile.Centers.Center, \"\"), VisibilityType.Visible, VisibilityType.Hidden)}}","type":"text","disableUpdates":false}},{"type":"shape","id":"22349296-ec03-4835-8678-f7816ff4ec31","elementConfiguration":{"binding":"{{UserProfile.Centers.Center}}","visibility":"{{IfElse(Equals(UserProfile.Centers.Center, \"\"), VisibilityType.Hidden, VisibilityType.Visible)}}","type":"text","disableUpdates":false}},{"type":"shape","id":"d6af2e57-7440-441e-aeab-4a5515a5cf61","elementConfiguration":{"inheritDimensions":"{{InheritDimensions.InheritNone}}","width":"1.91 cm","height":"1.91 cm","image":"{{UserProfile.Office.LogoRef.LogoHRef.Image}}","visibility":"","type":"image","disableUpdates":false}},{"type":"shape","id":"7e42709b-a48a-46bd-b7e3-0bded6447f04","elementConfiguration":{"binding":"{{UserProfile.Office.Virksomhed}}","visibility":"{{IfElse(Equals(UserProfile.Office.Virksomhed, \"\"), VisibilityType.Hidden, VisibilityType.Visible)}}","type":"text","disableUpdates":false}},{"type":"shape","id":"bf903271-5718-44d4-be15-2247ddcef2d9","elementConfiguration":{"binding":"{{UserProfile.CenterFreeText}}","visibility":"{{IfElse(Equals(UserProfile.Centers.Center, \"\"), VisibilityType.Visible, VisibilityType.Hidden)}}","type":"text","disableUpdates":false}},{"type":"shape","id":"beb5782f-ec9e-4800-b74f-5c5ca15bedcc","elementConfiguration":{"binding":"{{UserProfile.Centers.Center}}","visibility":"{{IfElse(Equals(UserProfile.Centers.Center, \"\"), VisibilityType.Hidden, VisibilityType.Visible)}}","type":"text","disableUpdates":false}},{"type":"shape","id":"e01f535a-5415-44ef-add0-9b7efcd6a470","elementConfiguration":{"inheritDimensions":"{{InheritDimensions.InheritNone}}","width":"6.05 cm","height":"1.9 cm","image":"{{UserProfile.Ekstralogo.ExtraLogoSix_PPRef.Image}}","visibility":"","type":"image","disableUpdates":false}},{"type":"shape","id":"a46409dc-a59c-47e7-8199-2d157a7efd82","elementConfiguration":{"inheritDimensions":"{{InheritDimensions.InheritNone}}","width":"3.68 cm","height":"1.17 cm","image":"{{UserProfile.Ekstralogo.ExtraLogoPPRef.Image}}","visibility":"","type":"image","disableUpdates":false}},{"type":"shape","id":"911a8f27-ff8a-41ab-ab74-4ba42f23cffd","elementConfiguration":{"binding":"{{Form.PresentationTitle}}","visibility":"","type":"text","disableUpdates":false}},{"type":"shape","id":"6035d705-6185-4333-8049-631f91334601","elementConfiguration":{"binding":"{{StringJoin(\" \", UserProfile.Fornavn,UserProfile.Efternavn)}}","visibility":"{{IfElse(Not(Equals(Form.Dato_Manuel, \"\")), VisibilityType.Hidden, VisibilityType.Visible)}}","type":"text","disableUpdates":false}},{"type":"shape","id":"20e15394-9d8a-48f6-8579-0b83fec742f3","elementConfiguration":{"binding":"{{Form.Dato_Manuel}}","visibility":"","type":"text","disableUpdates":false}},{"type":"shape","id":"b76ce913-5394-405d-960e-8b99ba0139fe","elementConfiguration":{"inheritDimensions":"{{InheritDimensions.InheritNone}}","width":"1.91 cm","height":"1.91 cm","image":"{{UserProfile.Office.LogoRef.LogoHRef.Image}}","visibility":"","type":"image","disableUpdates":false}},{"type":"shape","id":"dc4ff5f5-91c0-4661-9b9d-66961852dd1c","elementConfiguration":{"inheritDimensions":"{{InheritDimensions.InheritNone}}","width":"1.91 cm","height":"1.91 cm","image":"{{UserProfile.Office.LogoRef.LogoHRef.Image}}","visibility":"","type":"image","disableUpdates":false}},{"type":"shape","id":"4050ac2d-8b3f-41e3-86f5-f773b06a77fc","elementConfiguration":{"inheritDimensions":"{{InheritDimensions.InheritNone}}","width":"6.05 cm","height":"1.9 cm","image":"{{UserProfile.Ekstralogo.ExtraLogoSix_PPRef.Image}}","visibility":"","type":"image","disableUpdates":false}},{"type":"shape","id":"c79ba5c7-f0ec-43cd-99f5-37013646fe28","elementConfiguration":{"inheritDimensions":"{{InheritDimensions.InheritNone}}","width":"3.68 cm","height":"1.17 cm","image":"{{UserProfile.Ekstralogo.ExtraLogoPPRef.Image}}","visibility":"","type":"image","disableUpdates":false}},{"type":"shape","id":"6f8a76ae-9dd4-4779-b1f0-0aa1f812f5b8","elementConfiguration":{"binding":"{{UserProfile.Office.Virksomhed}}","visibility":"{{IfElse(Equals(UserProfile.Office.Virksomhed, \"\"), VisibilityType.Hidden, VisibilityType.Visible)}}","type":"text","disableUpdates":false}},{"type":"shape","id":"e4ac7e41-85e6-4756-a619-1bed774f46b9","elementConfiguration":{"binding":"{{Form.PresentationTitle}}","visibility":"","type":"text","disableUpdates":false}},{"type":"shape","id":"10b1752c-2046-4161-abaa-e89a8f125da0","elementConfiguration":{"binding":"{{StringJoin(\" \", UserProfile.Fornavn,UserProfile.Efternavn)}}","visibility":"{{IfElse(Not(Equals(Form.Dato_Manuel, \"\")), VisibilityType.Hidden, VisibilityType.Visible)}}","type":"text","disableUpdates":false}},{"type":"shape","id":"b7023e80-3f95-4976-a7ba-9d02c6d5e4b5","elementConfiguration":{"binding":"{{Form.Dato_Manuel}}","visibility":"","type":"text","disableUpdates":false}},{"type":"shape","id":"5056c732-be4b-4465-bad8-2126b34614dc","elementConfiguration":{"binding":"{{UserProfile.CenterFreeText}}","visibility":"{{IfElse(Equals(UserProfile.Centers.Center, \"\"), VisibilityType.Visible, VisibilityType.Hidden)}}","type":"text","disableUpdates":false}},{"type":"shape","id":"e003b3d7-802e-4075-8f2d-4f60ca71a0b6","elementConfiguration":{"binding":"{{UserProfile.Centers.Center}}","visibility":"{{IfElse(Equals(UserProfile.Centers.Center, \"\"), VisibilityType.Hidden, VisibilityType.Visible)}}","type":"text","disableUpdates":false}},{"type":"shape","id":"2907a60c-03e4-4d66-8027-3b81a70478b3","elementConfiguration":{"inheritDimensions":"{{InheritDimensions.InheritNone}}","width":"1.91 cm","height":"1.91 cm","image":"{{UserProfile.Office.LogoRef.LogoHRef.Image}}","visibility":"","type":"image","disableUpdates":false}},{"type":"shape","id":"f4658c6a-e2e2-40b7-a9cf-0ab3cb79fba1","elementConfiguration":{"inheritDimensions":"{{InheritDimensions.InheritNone}}","width":"3.68 cm","height":"1.17 cm","image":"{{UserProfile.Ekstralogo.ExtraLogoPPRef.Image}}","visibility":"","type":"image","disableUpdates":false}},{"type":"shape","id":"e1b64d62-bc87-4ae4-a544-af8664cc8e77","elementConfiguration":{"inheritDimensions":"{{InheritDimensions.InheritNone}}","width":"6.05 cm","height":"1.9 cm","image":"{{UserProfile.Ekstralogo.ExtraLogoSix_PPRef.Image}}","visibility":"","type":"image","disableUpdates":false}},{"type":"shape","id":"663550ca-d923-4cee-a872-a5b5ecbe38ca","elementConfiguration":{"binding":"{{Form.PresentationTitle}}","visibility":"","type":"text","disableUpdates":false}},{"type":"shape","id":"06078079-2581-478d-9a2a-1f4e2b3980b3","elementConfiguration":{"binding":"{{StringJoin(\" \", UserProfile.Fornavn,UserProfile.Efternavn)}}","visibility":"{{IfElse(Not(Equals(Form.Dato_Manuel, \"\")), VisibilityType.Hidden, VisibilityType.Visible)}}","type":"text","disableUpdates":false}},{"type":"shape","id":"a1b8bac8-c4a6-476f-8c0b-a224fa2ed686","elementConfiguration":{"binding":"{{Form.Dato_Manuel}}","visibility":"","type":"text","disableUpdates":false}},{"type":"shape","id":"db36b1b1-bb17-45df-8c4c-8023deea6632","elementConfiguration":{"binding":"{{UserProfile.CenterFreeText}}","visibility":"{{IfElse(Equals(UserProfile.Centers.Center, \"\"), VisibilityType.Visible, VisibilityType.Hidden)}}","type":"text","disableUpdates":false}},{"type":"shape","id":"9cf73922-17a6-4497-ad80-35df7b168fd0","elementConfiguration":{"binding":"{{UserProfile.Centers.Center}}","visibility":"{{IfElse(Equals(UserProfile.Centers.Center, \"\"), VisibilityType.Hidden, VisibilityType.Visible)}}","type":"text","disableUpdates":false}},{"type":"shape","id":"51031a96-9e85-4033-a27c-0c349292cf84","elementConfiguration":{"binding":"{{UserProfile.Office.Virksomhed}}","visibility":"{{IfElse(Equals(UserProfile.Office.Virksomhed, \"\"), VisibilityType.Hidden, VisibilityType.Visible)}}","type":"text","disableUpdates":false}},{"type":"shape","id":"66b0c77e-a032-4c04-9516-37ca39a48f44","elementConfiguration":{"inheritDimensions":"{{InheritDimensions.InheritNone}}","width":"1.91 cm","height":"1.91 cm","image":"{{UserProfile.Office.LogoRef.LogoHRef.Image}}","visibility":"","type":"image","disableUpdates":false}},{"type":"shape","id":"6e2ef5d2-94d8-4f08-8a19-061b7a3a7bc4","elementConfiguration":{"inheritDimensions":"{{InheritDimensions.InheritNone}}","width":"3.68 cm","height":"1.17 cm","image":"{{UserProfile.Ekstralogo.ExtraLogoPPRef.Image}}","visibility":"","type":"image","disableUpdates":false}},{"type":"shape","id":"65513549-da69-4e71-b506-f455d044c75b","elementConfiguration":{"inheritDimensions":"{{InheritDimensions.InheritNone}}","width":"6.05 cm","height":"1.9 cm","image":"{{UserProfile.Ekstralogo.ExtraLogoSix_PPRef.Image}}","visibility":"","type":"image","disableUpdates":false}},{"type":"shape","id":"53281caa-8a55-40bf-9cdc-81be18411e69","elementConfiguration":{"binding":"{{UserProfile.Office.Virksomhed}}","visibility":"{{IfElse(Equals(UserProfile.Office.Virksomhed, \"\"), VisibilityType.Hidden, VisibilityType.Visible)}}","type":"text","disableUpdates":false}},{"type":"shape","id":"1ce54daa-d50c-4425-adf8-b55ad8811e92","elementConfiguration":{"binding":"{{Form.PresentationTitle}}","visibility":"","type":"text","disableUpdates":false}},{"type":"shape","id":"0938b616-64be-48f8-825d-0cad72536961","elementConfiguration":{"binding":"{{StringJoin(\" \", UserProfile.Fornavn,UserProfile.Efternavn)}}","visibility":"{{IfElse(Not(Equals(Form.Dato_Manuel, \"\")), VisibilityType.Hidden, VisibilityType.Visible)}}","type":"text","disableUpdates":false}},{"type":"shape","id":"adbf9916-be06-442b-8a25-23dbbab54fcd","elementConfiguration":{"binding":"{{Form.Dato_Manuel}}","visibility":"","type":"text","disableUpdates":false}},{"type":"shape","id":"09a09594-a3e7-466f-9ec4-5e3e4312bed5","elementConfiguration":{"binding":"{{UserProfile.CenterFreeText}}","visibility":"{{IfElse(Equals(UserProfile.Centers.Center, \"\"), VisibilityType.Visible, VisibilityType.Hidden)}}","type":"text","disableUpdates":false}},{"type":"shape","id":"a0c89b43-fda0-4e33-9426-4fe0ba0838a3","elementConfiguration":{"binding":"{{UserProfile.Centers.Center}}","visibility":"{{IfElse(Equals(UserProfile.Centers.Center, \"\"), VisibilityType.Hidden, VisibilityType.Visible)}}","type":"text","disableUpdates":false}},{"type":"shape","id":"d0bb73e0-8db8-46f2-996b-9d98ad29a260","elementConfiguration":{"inheritDimensions":"{{InheritDimensions.InheritNone}}","width":"1.91 cm","height":"1.91 cm","image":"{{UserProfile.Office.LogoRef.LogoHRef.Image}}","visibility":"","type":"image","disableUpdates":false}},{"type":"shape","id":"dee90c7e-3335-429c-9a9a-94dd42fb5553","elementConfiguration":{"inheritDimensions":"{{InheritDimensions.InheritNone}}","width":"3.68 cm","height":"1.17 cm","image":"{{UserProfile.Ekstralogo.ExtraLogoPPRef.Image}}","visibility":"","type":"image","disableUpdates":false}},{"type":"shape","id":"8ac06690-4644-4ed6-bbe7-056276ee2a79","elementConfiguration":{"inheritDimensions":"{{InheritDimensions.InheritNone}}","width":"6.05 cm","height":"1.9 cm","image":"{{UserProfile.Ekstralogo.ExtraLogoSix_PPRef.Image}}","visibility":"","type":"image","disableUpdates":false}},{"type":"shape","id":"5b3ee129-6b09-420e-855a-bdce3124a517","elementConfiguration":{"binding":"{{UserProfile.Office.Virksomhed}}","visibility":"{{IfElse(Equals(UserProfile.Office.Virksomhed, \"\"), VisibilityType.Hidden, VisibilityType.Visible)}}","type":"text","disableUpdates":false}},{"type":"shape","id":"0f787cd9-21b4-4400-bceb-18f8def1f74c","elementConfiguration":{"binding":"{{UserProfile.CenterFreeText}}","visibility":"{{IfElse(Equals(UserProfile.Centers.Center, \"\"), VisibilityType.Visible, VisibilityType.Hidden)}}","type":"text","disableUpdates":false}},{"type":"shape","id":"8cb72ecf-679a-4de8-850b-dc0c023b4516","elementConfiguration":{"binding":"{{UserProfile.Centers.Center}}","visibility":"{{IfElse(Equals(UserProfile.Centers.Center, \"\"), VisibilityType.Hidden, VisibilityType.Visible)}}","type":"text","disableUpdates":false}},{"type":"shape","id":"d1ac2259-148f-4a96-94cf-d5581d82339f","elementConfiguration":{"binding":"{{Form.PresentationTitle}}","visibility":"","type":"text","disableUpdates":false}},{"type":"shape","id":"a647d763-b4c6-45b5-89b4-867774ed9264","elementConfiguration":{"binding":"{{StringJoin(\" \", UserProfile.Fornavn,UserProfile.Efternavn)}}","visibility":"{{IfElse(Not(Equals(Form.Dato_Manuel, \"\")), VisibilityType.Hidden, VisibilityType.Visible)}}","type":"text","disableUpdates":false}},{"type":"shape","id":"463eba49-67fa-47b5-8114-8abba2d8e139","elementConfiguration":{"binding":"{{Form.Dato_Manuel}}","visibility":"","type":"text","disableUpdates":false}},{"type":"shape","id":"74142293-3da4-4e18-8e07-80cba117d785","elementConfiguration":{"inheritDimensions":"{{InheritDimensions.InheritNone}}","width":"1.91 cm","height":"1.91 cm","image":"{{UserProfile.Office.LogoRef.LogoHRef.Image}}","visibility":"","type":"image","disableUpdates":false}},{"type":"shape","id":"4bd064f3-e6c9-4e0c-8764-2c86b83fe947","elementConfiguration":{"binding":"{{UserProfile.Office.Virksomhed}}","visibility":"{{IfElse(Equals(UserProfile.Office.Virksomhed, \"\"), VisibilityType.Hidden, VisibilityType.Visible)}}","type":"text","disableUpdates":false}},{"type":"shape","id":"a479ec17-d1f9-4749-b4f1-7608c89afe11","elementConfiguration":{"binding":"{{UserProfile.CenterFreeText}}","visibility":"{{IfElse(Equals(UserProfile.Centers.Center, \"\"), VisibilityType.Visible, VisibilityType.Hidden)}}","type":"text","disableUpdates":false}},{"type":"shape","id":"044217af-b79b-4727-ae8d-e31f621d00ee","elementConfiguration":{"binding":"{{UserProfile.Centers.Center}}","visibility":"{{IfElse(Equals(UserProfile.Centers.Center, \"\"), VisibilityType.Hidden, VisibilityType.Visible)}}","type":"text","disableUpdates":false}},{"type":"shape","id":"33bf81d8-5ca1-4cd1-9ffe-ac0933543fae","elementConfiguration":{"inheritDimensions":"{{InheritDimensions.InheritNone}}","width":"6.05 cm","height":"1.9 cm","image":"{{UserProfile.Ekstralogo.ExtraLogoSix_PPRef.Image}}","visibility":"","type":"image","disableUpdates":false}},{"type":"shape","id":"6cf6379b-c141-435f-a97b-0a5169a7952c","elementConfiguration":{"inheritDimensions":"{{InheritDimensions.InheritNone}}","width":"3.68 cm","height":"1.17 cm","image":"{{UserProfile.Ekstralogo.ExtraLogoPPRef.Image}}","visibility":"","type":"image","disableUpdates":false}},{"type":"shape","id":"3c231c1f-f4ef-44ab-9d3c-28e760e4586d","elementConfiguration":{"binding":"{{Form.PresentationTitle}}","visibility":"","type":"text","disableUpdates":false}},{"type":"shape","id":"00b30469-3fe6-438f-bd28-67865d748713","elementConfiguration":{"binding":"{{StringJoin(\" \", UserProfile.Fornavn,UserProfile.Efternavn)}}","visibility":"{{IfElse(Not(Equals(Form.Dato_Manuel, \"\")), VisibilityType.Hidden, VisibilityType.Visible)}}","type":"text","disableUpdates":false}},{"type":"shape","id":"5add4658-9969-494d-9bbf-95fe12576586","elementConfiguration":{"binding":"{{Form.Dato_Manuel}}","visibility":"","type":"text","disableUpdates":false}},{"type":"shape","id":"79a48bf9-dc13-4d6e-820f-acd62da3a938","elementConfiguration":{"inheritDimensions":"{{InheritDimensions.InheritNone}}","width":"1.91 cm","height":"1.91 cm","image":"{{UserProfile.Office.LogoRef.LogoHRef.Image}}","visibility":"","type":"image","disableUpdates":false}},{"type":"shape","id":"430a773d-bb46-4c50-8a69-d1022b300b05","elementConfiguration":{"inheritDimensions":"{{InheritDimensions.InheritNone}}","width":"1.91 cm","height":"1.91 cm","image":"{{UserProfile.Office.LogoRef.LogoHRef.Image}}","visibility":"","type":"image","disableUpdates":false}},{"type":"shape","id":"27780002-ab34-46c6-930e-32082974f665","elementConfiguration":{"binding":"{{UserProfile.Office.Virksomhed}}","visibility":"{{IfElse(Equals(UserProfile.Office.Virksomhed, \"\"), VisibilityType.Hidden, VisibilityType.Visible)}}","type":"text","disableUpdates":false}},{"type":"shape","id":"248a74b9-3afc-4a14-b99b-73a1a7a27079","elementConfiguration":{"binding":"{{UserProfile.CenterFreeText}}","visibility":"{{IfElse(Equals(UserProfile.Centers.Center, \"\"), VisibilityType.Visible, VisibilityType.Hidden)}}","type":"text","disableUpdates":false}},{"type":"shape","id":"c233e2b9-164a-4826-947e-27c9886c0dd2","elementConfiguration":{"binding":"{{UserProfile.Centers.Center}}","visibility":"{{IfElse(Equals(UserProfile.Centers.Center, \"\"), VisibilityType.Hidden, VisibilityType.Visible)}}","type":"text","disableUpdates":false}},{"type":"shape","id":"8a593f32-35c9-4293-a66f-cdfff6322289","elementConfiguration":{"inheritDimensions":"{{InheritDimensions.InheritNone}}","width":"6.05 cm","height":"1.9 cm","image":"{{UserProfile.Ekstralogo.ExtraLogoSix_PPRef.Image}}","visibility":"","type":"image","disableUpdates":false}},{"type":"shape","id":"d1a2c57f-2a16-4ea1-b3c1-325e24a40de9","elementConfiguration":{"inheritDimensions":"{{InheritDimensions.InheritNone}}","width":"3.68 cm","height":"1.17 cm","image":"{{UserProfile.Ekstralogo.ExtraLogoPPRef.Image}}","visibility":"","type":"image","disableUpdates":false}},{"type":"shape","id":"7fcbfbd0-c04a-47b0-a43d-7508601f2b52","elementConfiguration":{"binding":"{{Form.PresentationTitle}}","visibility":"","type":"text","disableUpdates":false}},{"type":"shape","id":"59dc59a7-3e6d-4143-b3c6-e6987a680eea","elementConfiguration":{"binding":"{{StringJoin(\" \", UserProfile.Fornavn,UserProfile.Efternavn)}}","visibility":"{{IfElse(Not(Equals(Form.Dato_Manuel, \"\")), VisibilityType.Hidden, VisibilityType.Visible)}}","type":"text","disableUpdates":false}},{"type":"shape","id":"ba9fd7df-dcea-482b-b130-04125d8797ae","elementConfiguration":{"binding":"{{Form.Dato_Manuel}}","visibility":"","type":"text","disableUpdates":false}},{"type":"shape","id":"16fc3c0c-54df-42bc-b7b6-d00419bf83f6","elementConfiguration":{"inheritDimensions":"{{InheritDimensions.InheritNone}}","width":"1.91 cm","height":"1.91 cm","image":"{{UserProfile.Office.LogoRef.LogoHRef.Image}}","visibility":"","type":"image","disableUpdates":false}},{"type":"shape","id":"1168c3af-379c-4ff7-bc1f-73deda64b4a2","elementConfiguration":{"inheritDimensions":"{{InheritDimensions.InheritNone}}","width":"3.68 cm","height":"1.17 cm","image":"{{UserProfile.Ekstralogo.ExtraLogoPPRef.Image}}","visibility":"","type":"image","disableUpdates":false}},{"type":"shape","id":"8fd88391-5079-4ead-8335-920005ac367e","elementConfiguration":{"inheritDimensions":"{{InheritDimensions.InheritNone}}","width":"6.05 cm","height":"1.9 cm","image":"{{UserProfile.Ekstralogo.ExtraLogoSix_PPRef.Image}}","visibility":"","type":"image","disableUpdates":false}},{"type":"shape","id":"1dd088c7-3485-4fb7-9677-c1d55e3158c2","elementConfiguration":{"binding":"{{UserProfile.Office.Virksomhed}}","visibility":"{{IfElse(Equals(UserProfile.Office.Virksomhed, \"\"), VisibilityType.Hidden, VisibilityType.Visible)}}","type":"text","disableUpdates":false}},{"type":"shape","id":"944f7f29-d5f4-4e32-8230-e0ae10ffcbd1","elementConfiguration":{"binding":"{{Form.PresentationTitle}}","visibility":"","type":"text","disableUpdates":false}},{"type":"shape","id":"e9ae014a-db6a-4f5b-b2af-cf7f58598d20","elementConfiguration":{"binding":"{{StringJoin(\" \", UserProfile.Fornavn,UserProfile.Efternavn)}}","visibility":"{{IfElse(Not(Equals(Form.Dato_Manuel, \"\")), VisibilityType.Hidden, VisibilityType.Visible)}}","type":"text","disableUpdates":false}},{"type":"shape","id":"9adb9df2-4b73-4a71-87f6-96f2cfb1eb5a","elementConfiguration":{"binding":"{{Form.Dato_Manuel}}","visibility":"","type":"text","disableUpdates":false}},{"type":"shape","id":"d0c8303d-78b6-42f0-9ecd-b6c5170ae432","elementConfiguration":{"binding":"{{UserProfile.CenterFreeText}}","visibility":"{{IfElse(Equals(UserProfile.Centers.Center, \"\"), VisibilityType.Visible, VisibilityType.Hidden)}}","type":"text","disableUpdates":false}},{"type":"shape","id":"e2a50043-af47-4562-a701-4a70127bc238","elementConfiguration":{"binding":"{{UserProfile.Centers.Center}}","visibility":"{{IfElse(Equals(UserProfile.Centers.Center, \"\"), VisibilityType.Hidden, VisibilityType.Visible)}}","type":"text","disableUpdates":false}},{"type":"shape","id":"897e884f-32ec-4bc0-8dcc-e3db38831e49","elementConfiguration":{"inheritDimensions":"{{InheritDimensions.InheritNone}}","width":"1.91 cm","height":"1.91 cm","image":"{{UserProfile.Office.LogoRef.LogoHRef.Image}}","visibility":"","type":"image","disableUpdates":false}},{"type":"shape","id":"7de9922f-3e8e-4a07-9d38-a3d07b39e808","elementConfiguration":{"inheritDimensions":"{{InheritDimensions.InheritNone}}","width":"3.68 cm","height":"1.17 cm","image":"{{UserProfile.Ekstralogo.ExtraLogoPPRef.Image}}","visibility":"","type":"image","disableUpdates":false}},{"type":"shape","id":"fe5abab7-6a8f-4b17-a5a9-a3ab9fe4621c","elementConfiguration":{"binding":"{{Form.PresentationTitle}}","visibility":"","type":"text","disableUpdates":false}},{"type":"shape","id":"83856e31-65d9-475c-bc2a-ac1ae55dd0e1","elementConfiguration":{"binding":"{{StringJoin(\" \", UserProfile.Fornavn,UserProfile.Efternavn)}}","visibility":"{{IfElse(Not(Equals(Form.Dato_Manuel, \"\")), VisibilityType.Hidden, VisibilityType.Visible)}}","type":"text","disableUpdates":false}},{"type":"shape","id":"58f7797b-bde7-42e8-b8b7-31493fde3c34","elementConfiguration":{"binding":"{{Form.Dato_Manuel}}","visibility":"","type":"text","disableUpdates":false}},{"type":"shape","id":"b69967b4-e42b-4442-a0df-8e00e1b3e2fa","elementConfiguration":{"inheritDimensions":"{{InheritDimensions.InheritNone}}","width":"6.05 cm","height":"1.9 cm","image":"{{UserProfile.Ekstralogo.ExtraLogoSix_PPRef.Image}}","visibility":"","type":"image","disableUpdates":false}},{"type":"shape","id":"a4b89522-0198-498c-808a-07edbd6001ea","elementConfiguration":{"binding":"{{UserProfile.Office.Virksomhed}}","visibility":"{{IfElse(Equals(UserProfile.Office.Virksomhed, \"\"), VisibilityType.Hidden, VisibilityType.Visible)}}","type":"text","disableUpdates":false}},{"type":"shape","id":"70cf9cad-cd4a-44db-90b5-aacc168eeb75","elementConfiguration":{"binding":"{{UserProfile.CenterFreeText}}","visibility":"{{IfElse(Equals(UserProfile.Centers.Center, \"\"), VisibilityType.Visible, VisibilityType.Hidden)}}","type":"text","disableUpdates":false}},{"type":"shape","id":"ec2e5216-ad88-4f86-9dc7-2678402fb7dc","elementConfiguration":{"binding":"{{UserProfile.Centers.Center}}","visibility":"{{IfElse(Equals(UserProfile.Centers.Center, \"\"), VisibilityType.Hidden, VisibilityType.Visible)}}","type":"text","disableUpdates":false}},{"type":"shape","id":"ceb1c9de-3fed-4f47-8873-84d7db6dcf80","elementConfiguration":{"inheritDimensions":"{{InheritDimensions.InheritNone}}","width":"3.68 cm","height":"1.17 cm","image":"{{UserProfile.Ekstralogo.ExtraLogoPPRef.Image}}","visibility":"","type":"image","disableUpdates":false}},{"type":"shape","id":"6c735d05-e778-4b54-9301-914d97b366a6","elementConfiguration":{"inheritDimensions":"{{InheritDimensions.InheritNone}}","width":"6.05 cm","height":"1.9 cm","image":"{{UserProfile.Ekstralogo.ExtraLogoSix_PPRef.Image}}","visibility":"","type":"image","disableUpdates":false}},{"type":"shape","id":"4ea02cc2-f1fe-4953-80b2-12b61116659b","elementConfiguration":{"binding":"{{Form.PresentationTitle}}","visibility":"","type":"text","disableUpdates":false}},{"type":"shape","id":"fb63481c-886f-42e1-bb90-1c53b306e2b3","elementConfiguration":{"binding":"{{StringJoin(\" \", UserProfile.Fornavn,UserProfile.Efternavn)}}","visibility":"{{IfElse(Not(Equals(Form.Dato_Manuel, \"\")), VisibilityType.Hidden, VisibilityType.Visible)}}","type":"text","disableUpdates":false}},{"type":"shape","id":"433bf2a7-6857-49fc-ab5c-e02737c6bd9f","elementConfiguration":{"binding":"{{Form.Dato_Manuel}}","visibility":"","type":"text","disableUpdates":false}},{"type":"shape","id":"d9d50a51-7f52-44d9-9daf-0a8da514f5bb","elementConfiguration":{"inheritDimensions":"{{InheritDimensions.InheritNone}}","width":"1.91 cm","height":"1.91 cm","image":"{{UserProfile.Office.LogoRef.LogoHRef.Image}}","visibility":"","type":"image","disableUpdates":false}},{"type":"shape","id":"86e3b3dc-6348-42dd-adee-327de70fd50e","elementConfiguration":{"inheritDimensions":"{{InheritDimensions.InheritNone}}","width":"3.68 cm","height":"1.17 cm","image":"{{UserProfile.Ekstralogo.ExtraLogoPPRef.Image}}","visibility":"","type":"image","disableUpdates":false}},{"type":"shape","id":"74861e87-0803-45bc-8e6e-e0e81f195c1e","elementConfiguration":{"inheritDimensions":"{{InheritDimensions.InheritNone}}","width":"6.05 cm","height":"1.9 cm","image":"{{UserProfile.Ekstralogo.ExtraLogoSix_PPRef.Image}}","visibility":"","type":"image","disableUpdates":false}},{"type":"shape","id":"1aea0816-5ef3-48f6-b6b8-3c0a358afb56","elementConfiguration":{"binding":"{{UserProfile.Office.Virksomhed}}","visibility":"{{IfElse(Equals(UserProfile.Office.Virksomhed, \"\"), VisibilityType.Hidden, VisibilityType.Visible)}}","type":"text","disableUpdates":false}},{"type":"shape","id":"cf6589fd-6c90-4673-8c85-97d9c21adfb4","elementConfiguration":{"binding":"{{Form.PresentationTitle}}","visibility":"","type":"text","disableUpdates":false}},{"type":"shape","id":"84d8f91a-0ee9-481e-9091-4301d2acb90d","elementConfiguration":{"binding":"{{StringJoin(\" \", UserProfile.Fornavn,UserProfile.Efternavn)}}","visibility":"{{IfElse(Not(Equals(Form.Dato_Manuel, \"\")), VisibilityType.Hidden, VisibilityType.Visible)}}","type":"text","disableUpdates":false}},{"type":"shape","id":"9f0d3d80-02ea-49b6-917b-397c7b9e2679","elementConfiguration":{"binding":"{{Form.Dato_Manuel}}","visibility":"","type":"text","disableUpdates":false}},{"type":"shape","id":"ef08370e-8067-49fa-8a98-8237a8f99dd4","elementConfiguration":{"binding":"{{UserProfile.CenterFreeText}}","visibility":"{{IfElse(Equals(UserProfile.Centers.Center, \"\"), VisibilityType.Visible, VisibilityType.Hidden)}}","type":"text","disableUpdates":false}},{"type":"shape","id":"badf7fbe-f020-49da-901c-1086ca88dc7c","elementConfiguration":{"binding":"{{UserProfile.Centers.Center}}","visibility":"{{IfElse(Equals(UserProfile.Centers.Center, \"\"), VisibilityType.Hidden, VisibilityType.Visible)}}","type":"text","disableUpdates":false}},{"type":"shape","id":"2a8b5e7e-af35-4faa-975b-6178d600a87f","elementConfiguration":{"inheritDimensions":"{{InheritDimensions.InheritNone}}","width":"1.91 cm","height":"1.91 cm","image":"{{UserProfile.Office.LogoRef.LogoHRef.Image}}","visibility":"","type":"image","disableUpdates":false}},{"type":"shape","id":"c1fc485d-532f-4236-be74-fec8c1658179","elementConfiguration":{"inheritDimensions":"{{InheritDimensions.InheritNone}}","width":"3.68 cm","height":"1.17 cm","image":"{{UserProfile.Ekstralogo.ExtraLogoPPRef.Image}}","visibility":"","type":"image","disableUpdates":false}},{"type":"shape","id":"29b01545-dc09-4849-9cd4-3cda9180240a","elementConfiguration":{"inheritDimensions":"{{InheritDimensions.InheritNone}}","width":"6.05 cm","height":"1.9 cm","image":"{{UserProfile.Ekstralogo.ExtraLogoSix_PPRef.Image}}","visibility":"","type":"image","disableUpdates":false}},{"type":"shape","id":"4f52140e-4d6c-4a5e-b4db-b8e7d3a030f7","elementConfiguration":{"binding":"{{UserProfile.Office.Virksomhed}}","visibility":"{{IfElse(Equals(UserProfile.Office.Virksomhed, \"\"), VisibilityType.Hidden, VisibilityType.Visible)}}","type":"text","disableUpdates":false}},{"type":"shape","id":"1ae006ce-2d9f-4ef8-adcd-e8b069e50046","elementConfiguration":{"binding":"{{Form.PresentationTitle}}","visibility":"","type":"text","disableUpdates":false}},{"type":"shape","id":"cdd8a268-40ef-4527-8b2e-c923327066cb","elementConfiguration":{"binding":"{{StringJoin(\" \", UserProfile.Fornavn,UserProfile.Efternavn)}}","visibility":"{{IfElse(Not(Equals(Form.Dato_Manuel, \"\")), VisibilityType.Hidden, VisibilityType.Visible)}}","type":"text","disableUpdates":false}},{"type":"shape","id":"cf1bf982-7302-4693-acbf-1f86e84eb405","elementConfiguration":{"binding":"{{Form.Dato_Manuel}}","visibility":"","type":"text","disableUpdates":false}},{"type":"shape","id":"4a824c14-c190-47f8-a3fb-c2530c81b94f","elementConfiguration":{"binding":"{{UserProfile.CenterFreeText}}","visibility":"{{IfElse(Equals(UserProfile.Centers.Center, \"\"), VisibilityType.Visible, VisibilityType.Hidden)}}","type":"text","disableUpdates":false}},{"type":"shape","id":"e82d57d4-512c-479a-bdd9-d12b86fbbeef","elementConfiguration":{"binding":"{{UserProfile.Centers.Center}}","visibility":"{{IfElse(Equals(UserProfile.Centers.Center, \"\"), VisibilityType.Hidden, VisibilityType.Visible)}}","type":"text","disableUpdates":false}},{"type":"shape","id":"c5d079ec-02f7-4bc6-895c-16881474c7ac","elementConfiguration":{"inheritDimensions":"{{InheritDimensions.InheritNone}}","width":"1.91 cm","height":"1.91 cm","image":"{{UserProfile.Office.LogoRef.LogoHRef.Image}}","visibility":"","type":"image","disableUpdates":false}},{"type":"shape","id":"ff33a3d1-ec56-4023-933d-ec444a719e73","elementConfiguration":{"inheritDimensions":"{{InheritDimensions.InheritNone}}","width":"3.68 cm","height":"1.17 cm","image":"{{UserProfile.Ekstralogo.ExtraLogoPPRef.Image}}","visibility":"","type":"image","disableUpdates":false}},{"type":"shape","id":"034e0fad-0504-4176-875c-aec65c18434d","elementConfiguration":{"inheritDimensions":"{{InheritDimensions.InheritNone}}","width":"6.05 cm","height":"1.9 cm","image":"{{UserProfile.Ekstralogo.ExtraLogoSix_PPRef.Image}}","visibility":"","type":"image","disableUpdates":false}},{"type":"shape","id":"66014d71-9ed0-4b7c-b438-3ddcfddd5b37","elementConfiguration":{"binding":"{{UserProfile.Office.Virksomhed}}","visibility":"{{IfElse(Equals(UserProfile.Office.Virksomhed, \"\"), VisibilityType.Hidden, VisibilityType.Visible)}}","type":"text","disableUpdates":false}},{"type":"shape","id":"b2213702-7318-4b80-81b9-ccb2d2751cb1","elementConfiguration":{"binding":"{{Form.PresentationTitle}}","visibility":"","type":"text","disableUpdates":false}},{"type":"shape","id":"c02a1cdb-551e-4f7e-932a-576df0fa157b","elementConfiguration":{"binding":"{{StringJoin(\" \", UserProfile.Fornavn,UserProfile.Efternavn)}}","visibility":"{{IfElse(Not(Equals(Form.Dato_Manuel, \"\")), VisibilityType.Hidden, VisibilityType.Visible)}}","type":"text","disableUpdates":false}},{"type":"shape","id":"9de28fe4-ed7e-455e-9045-e0424774d469","elementConfiguration":{"binding":"{{Form.Dato_Manuel}}","visibility":"","type":"text","disableUpdates":false}},{"type":"shape","id":"05d23cd6-ea6c-4f08-9ee8-c96385452913","elementConfiguration":{"binding":"{{UserProfile.CenterFreeText}}","visibility":"{{IfElse(Equals(UserProfile.Centers.Center, \"\"), VisibilityType.Visible, VisibilityType.Hidden)}}","type":"text","disableUpdates":false}},{"type":"shape","id":"f6c1be70-1aec-485f-978d-752e1e21d60a","elementConfiguration":{"binding":"{{UserProfile.Centers.Center}}","visibility":"{{IfElse(Equals(UserProfile.Centers.Center, \"\"), VisibilityType.Hidden, VisibilityType.Visible)}}","type":"text","disableUpdates":false}}],"transformationConfigurations":[{"colorTheme":"{{UserProfile.Office.ThemecolorRef.ColorTheme}}","disableUpdates":false,"originalColorThemeXml":"<a:clrScheme name=\"Region Hovedstaden Darkblue\" xmlns:a=\"http://schemas.openxmlformats.org/drawingml/2006/main\"><a:dk1><a:srgbClr val=\"333333\" /></a:dk1><a:lt1><a:srgbClr val=\"FFFFFF\" /></a:lt1><a:dk2><a:srgbClr val=\"575757\" /></a:dk2><a:lt2><a:srgbClr val=\"CCD4DD\" /></a:lt2><a:accent1><a:srgbClr val=\"99A8BB\" /></a:accent1><a:accent2><a:srgbClr val=\"333333\" /></a:accent2><a:accent3><a:srgbClr val=\"4D6787\" /></a:accent3><a:accent4><a:srgbClr val=\"666666\" /></a:accent4><a:accent5><a:srgbClr val=\"193C65\" /></a:accent5><a:accent6><a:srgbClr val=\"999999\" /></a:accent6><a:hlink><a:srgbClr val=\"193C65\" /></a:hlink><a:folHlink><a:srgbClr val=\"808080\" /></a:folHlink></a:clrScheme>","type":"colorTheme"}],"templateName":"Standard_v2","templateDescription":"","enableDocumentContentUpdater":true,"version":"2.0"}]]></TemplafyTemplateConfiguration>
</file>

<file path=customXml/item3.xml><?xml version="1.0" encoding="utf-8"?>
<TemplafySlideFormConfiguration><![CDATA[{"formFields":[{"required":false,"placeholder":"Præsentationens titel/beskrivelse (venstre sidefod)","lines":0,"helpTexts":{"prefix":"","postfix":""},"spacing":{},"shareValue":false,"type":"textBox","name":"PresentationTitle","label":"Titel/beskrivelse"},{"required":false,"placeholder":"","lines":1,"helpTexts":{"prefix":"Indsæt ønsket dato (fjerner brugernavnet)"},"spacing":{},"shareValue":false,"type":"textBox","name":"Dato_Manuel","label":"Dato"}],"formDataEntries":[]}]]></TemplafySlideFormConfiguration>
</file>

<file path=customXml/item4.xml><?xml version="1.0" encoding="utf-8"?>
<TemplafySlideTemplateConfiguration><![CDATA[{"slideVersion":1,"isValidatorEnabled":false,"isLocked":false,"elementsMetadata":[{"type":"shape","elementConfiguration":{"inheritDimensions":"{{InheritDimensions.InheritNone}}","width":"1.91 cm","height":"1.91 cm","image":"{{UserProfile.Office.LogoRef.LogoHRef.Image}}","visibility":"","type":"image","disableUpdates":false}},{"type":"shape","elementConfiguration":{"inheritDimensions":"{{InheritDimensions.InheritNone}}","width":"3.68 cm","height":"1.17 cm","image":"{{UserProfile.Ekstralogo.ExtraLogoPPRef.Image}}","visibility":"","type":"image","disableUpdates":false}},{"type":"shape","elementConfiguration":{"inheritDimensions":"{{InheritDimensions.InheritNone}}","width":"6.05 cm","height":"1.9 cm","image":"{{UserProfile.Ekstralogo.ExtraLogoSix_PPRef.Image}}","visibility":"","type":"image","disableUpdates":false}},{"type":"shape","elementConfiguration":{"binding":"{{UserProfile.Office.Virksomhed}}","visibility":"{{IfElse(Equals(UserProfile.Office.Virksomhed, \"\"), VisibilityType.Hidden, VisibilityType.Visible)}}","type":"text","disableUpdates":false}},{"type":"shape","elementConfiguration":{"binding":"{{UserProfile.CenterFreeText}}","visibility":"{{IfElse(Equals(UserProfile.Centers.Center, \"\"), VisibilityType.Visible, VisibilityType.Hidden)}}","type":"text","disableUpdates":false}},{"type":"shape","elementConfiguration":{"binding":"{{UserProfile.Centers.Center}}","visibility":"{{IfElse(Equals(UserProfile.Centers.Center, \"\"), VisibilityType.Hidden, VisibilityType.Visible)}}","type":"text","disableUpdates":false}},{"type":"shape","elementConfiguration":{"binding":"{{Form.PresentationTitle}}","visibility":"","type":"text","disableUpdates":false}},{"type":"shape","elementConfiguration":{"binding":"{{StringJoin(\" \", UserProfile.Fornavn,UserProfile.Efternavn)}}","visibility":"{{IfElse(Not(Equals(Form.Dato_Manuel, \"\")), VisibilityType.Hidden, VisibilityType.Visible)}}","type":"text","disableUpdates":false}},{"type":"shape","elementConfiguration":{"binding":"{{Form.Dato_Manuel}}","visibility":"","type":"text","disableUpdates":false}}],"slideId":"1073106272661274624","enableDocumentContentUpdater":false,"version":"2.0"}]]></TemplafySlideTemplateConfiguration>
</file>

<file path=customXml/item5.xml><?xml version="1.0" encoding="utf-8"?>
<TemplafySlideTemplateConfiguration><![CDATA[{"slideVersion":1,"isValidatorEnabled":false,"isLocked":false,"elementsMetadata":[{"type":"shape","elementConfiguration":{"inheritDimensions":"{{InheritDimensions.InheritNone}}","width":"1.91 cm","height":"1.91 cm","image":"{{UserProfile.Office.LogoRef.LogoHRef.Image}}","visibility":"","type":"image","disableUpdates":false}},{"type":"shape","elementConfiguration":{"inheritDimensions":"{{InheritDimensions.InheritNone}}","width":"3.68 cm","height":"1.17 cm","image":"{{UserProfile.Ekstralogo.ExtraLogoPPRef.Image}}","visibility":"","type":"image","disableUpdates":false}},{"type":"shape","elementConfiguration":{"inheritDimensions":"{{InheritDimensions.InheritNone}}","width":"6.05 cm","height":"1.9 cm","image":"{{UserProfile.Ekstralogo.ExtraLogoSix_PPRef.Image}}","visibility":"","type":"image","disableUpdates":false}},{"type":"shape","elementConfiguration":{"binding":"{{UserProfile.Office.Virksomhed}}","visibility":"{{IfElse(Equals(UserProfile.Office.Virksomhed, \"\"), VisibilityType.Hidden, VisibilityType.Visible)}}","type":"text","disableUpdates":false}},{"type":"shape","elementConfiguration":{"binding":"{{Form.PresentationTitle}}","visibility":"","type":"text","disableUpdates":false}},{"type":"shape","elementConfiguration":{"binding":"{{StringJoin(\" \", UserProfile.Fornavn,UserProfile.Efternavn)}}","visibility":"{{IfElse(Not(Equals(Form.Dato_Manuel, \"\")), VisibilityType.Hidden, VisibilityType.Visible)}}","type":"text","disableUpdates":false}},{"type":"shape","elementConfiguration":{"binding":"{{Form.Dato_Manuel}}","visibility":"","type":"text","disableUpdates":false}},{"type":"shape","elementConfiguration":{"binding":"{{UserProfile.CenterFreeText}}","visibility":"{{IfElse(Equals(UserProfile.Centers.Center, \"\"), VisibilityType.Visible, VisibilityType.Hidden)}}","type":"text","disableUpdates":false}},{"type":"shape","elementConfiguration":{"binding":"{{UserProfile.Centers.Center}}","visibility":"{{IfElse(Equals(UserProfile.Centers.Center, \"\"), VisibilityType.Hidden, VisibilityType.Visible)}}","type":"text","disableUpdates":false}}],"slideId":"1073106272661274625","enableDocumentContentUpdater":false,"version":"2.0"}]]></TemplafySlideTemplateConfiguration>
</file>

<file path=customXml/item6.xml><?xml version="1.0" encoding="utf-8"?>
<TemplafySlideFormConfiguration><![CDATA[{"formFields":[{"required":false,"placeholder":"Præsentationens titel/beskrivelse (venstre sidefod)","lines":0,"helpTexts":{"prefix":"","postfix":""},"spacing":{},"shareValue":false,"type":"textBox","name":"PresentationTitle","label":"Titel/beskrivelse"},{"required":false,"placeholder":"","lines":1,"helpTexts":{"prefix":"Indsæt ønsket dato (fjerner brugernavnet)"},"spacing":{},"shareValue":false,"type":"textBox","name":"Dato_Manuel","label":"Dato"}],"formDataEntries":[]}]]></TemplafySlideFormConfiguration>
</file>

<file path=customXml/item7.xml><?xml version="1.0" encoding="utf-8"?>
<ct:contentTypeSchema xmlns:ct="http://schemas.microsoft.com/office/2006/metadata/contentType" xmlns:ma="http://schemas.microsoft.com/office/2006/metadata/properties/metaAttributes" ct:_="" ma:_="" ma:contentTypeName="Dokument" ma:contentTypeID="0x010100DE174540463DB74D8E342C278ABC183C" ma:contentTypeVersion="10" ma:contentTypeDescription="Opret et nyt dokument." ma:contentTypeScope="" ma:versionID="15527a29b3bf2ae58eb9473892cac73e">
  <xsd:schema xmlns:xsd="http://www.w3.org/2001/XMLSchema" xmlns:xs="http://www.w3.org/2001/XMLSchema" xmlns:p="http://schemas.microsoft.com/office/2006/metadata/properties" xmlns:ns1="http://schemas.microsoft.com/sharepoint/v3" xmlns:ns2="6a2884e7-32c8-43b3-9ccf-f5e13d59ec1f" xmlns:ns3="http://schemas.microsoft.com/sharepoint/v3/fields" xmlns:ns4="81921eae-2ca1-4864-aca5-4d756b48b822" targetNamespace="http://schemas.microsoft.com/office/2006/metadata/properties" ma:root="true" ma:fieldsID="006d2a9a515127b210c0d462e1abaafb" ns1:_="" ns2:_="" ns3:_="" ns4:_="">
    <xsd:import namespace="http://schemas.microsoft.com/sharepoint/v3"/>
    <xsd:import namespace="6a2884e7-32c8-43b3-9ccf-f5e13d59ec1f"/>
    <xsd:import namespace="http://schemas.microsoft.com/sharepoint/v3/fields"/>
    <xsd:import namespace="81921eae-2ca1-4864-aca5-4d756b48b822"/>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eb092d61719a48a5bd8fad04375ecaa0" minOccurs="0"/>
                <xsd:element ref="ns2:TaxCatchAll" minOccurs="0"/>
                <xsd:element ref="ns2:m68aab1c38a6495ca16e87686ac28b99" minOccurs="0"/>
                <xsd:element ref="ns2:jdd4d20dbee548278d3d8fe789522ef5"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a2884e7-32c8-43b3-9ccf-f5e13d59ec1f"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eb092d61719a48a5bd8fad04375ecaa0" ma:index="16" nillable="true" ma:taxonomy="true" ma:internalName="eb092d61719a48a5bd8fad04375ecaa0" ma:taxonomyFieldName="taggedtags" ma:displayName="Emneord" ma:fieldId="{eb092d61-719a-48a5-bd8f-ad04375ecaa0}"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393198f7-55d9-4d48-aaa3-e47ed7247e77}" ma:internalName="TaxCatchAll" ma:showField="CatchAllData" ma:web="6a2884e7-32c8-43b3-9ccf-f5e13d59ec1f">
      <xsd:complexType>
        <xsd:complexContent>
          <xsd:extension base="dms:MultiChoiceLookup">
            <xsd:sequence>
              <xsd:element name="Value" type="dms:Lookup" maxOccurs="unbounded" minOccurs="0" nillable="true"/>
            </xsd:sequence>
          </xsd:extension>
        </xsd:complexContent>
      </xsd:complexType>
    </xsd:element>
    <xsd:element name="m68aab1c38a6495ca16e87686ac28b99" ma:index="19" nillable="true" ma:taxonomy="true" ma:internalName="m68aab1c38a6495ca16e87686ac28b99" ma:taxonomyFieldName="division" ma:displayName="Virksomhed" ma:fieldId="{668aab1c-38a6-495c-a16e-87686ac28b99}"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jdd4d20dbee548278d3d8fe789522ef5" ma:index="21" nillable="true" ma:taxonomy="true" ma:internalName="jdd4d20dbee548278d3d8fe789522ef5" ma:taxonomyFieldName="unit" ma:displayName="Enhed" ma:fieldId="{3dd4d20d-bee5-4827-8d3d-8fe789522ef5}" ma:sspId="b335dc01-0bcb-4bbd-8ab2-2c7581a3c65b" ma:termSetId="b8e18aba-abaa-48d4-b0c3-8c4aae54e1fc" ma:anchorId="f8d44865-bc6e-469e-891c-bb0b288ad01a"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921eae-2ca1-4864-aca5-4d756b48b822"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9.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D2E709-FA3C-4E2D-A1F5-DD257C406372}">
  <ds:schemaRefs/>
</ds:datastoreItem>
</file>

<file path=customXml/itemProps10.xml><?xml version="1.0" encoding="utf-8"?>
<ds:datastoreItem xmlns:ds="http://schemas.openxmlformats.org/officeDocument/2006/customXml" ds:itemID="{5485DB18-EBF5-40A0-A4E2-234EFCF3F96A}"/>
</file>

<file path=customXml/itemProps2.xml><?xml version="1.0" encoding="utf-8"?>
<ds:datastoreItem xmlns:ds="http://schemas.openxmlformats.org/officeDocument/2006/customXml" ds:itemID="{978984FF-6C25-4FD4-85EA-2F9586C8CA61}">
  <ds:schemaRefs/>
</ds:datastoreItem>
</file>

<file path=customXml/itemProps3.xml><?xml version="1.0" encoding="utf-8"?>
<ds:datastoreItem xmlns:ds="http://schemas.openxmlformats.org/officeDocument/2006/customXml" ds:itemID="{BD950BA0-4748-4D29-9538-555EA723F377}">
  <ds:schemaRefs/>
</ds:datastoreItem>
</file>

<file path=customXml/itemProps4.xml><?xml version="1.0" encoding="utf-8"?>
<ds:datastoreItem xmlns:ds="http://schemas.openxmlformats.org/officeDocument/2006/customXml" ds:itemID="{139A5D05-0683-4E3A-83DC-65D06D1F0086}">
  <ds:schemaRefs/>
</ds:datastoreItem>
</file>

<file path=customXml/itemProps5.xml><?xml version="1.0" encoding="utf-8"?>
<ds:datastoreItem xmlns:ds="http://schemas.openxmlformats.org/officeDocument/2006/customXml" ds:itemID="{CB8D98BA-ECFE-493C-AAA8-3DFB6F17FF32}">
  <ds:schemaRefs/>
</ds:datastoreItem>
</file>

<file path=customXml/itemProps6.xml><?xml version="1.0" encoding="utf-8"?>
<ds:datastoreItem xmlns:ds="http://schemas.openxmlformats.org/officeDocument/2006/customXml" ds:itemID="{354FB215-371B-4215-95C6-548A37876F62}">
  <ds:schemaRefs/>
</ds:datastoreItem>
</file>

<file path=customXml/itemProps7.xml><?xml version="1.0" encoding="utf-8"?>
<ds:datastoreItem xmlns:ds="http://schemas.openxmlformats.org/officeDocument/2006/customXml" ds:itemID="{816A2C77-CDC4-4FFE-B510-B2A646B0FEE0}"/>
</file>

<file path=customXml/itemProps8.xml><?xml version="1.0" encoding="utf-8"?>
<ds:datastoreItem xmlns:ds="http://schemas.openxmlformats.org/officeDocument/2006/customXml" ds:itemID="{ED91CC96-A90C-4B07-A6AB-802D5F39723D}"/>
</file>

<file path=customXml/itemProps9.xml><?xml version="1.0" encoding="utf-8"?>
<ds:datastoreItem xmlns:ds="http://schemas.openxmlformats.org/officeDocument/2006/customXml" ds:itemID="{D7C76477-18B3-4ABD-BE69-AB703B0608B7}"/>
</file>

<file path=docProps/app.xml><?xml version="1.0" encoding="utf-8"?>
<Properties xmlns="http://schemas.openxmlformats.org/officeDocument/2006/extended-properties" xmlns:vt="http://schemas.openxmlformats.org/officeDocument/2006/docPropsVTypes">
  <Template/>
  <TotalTime>0</TotalTime>
  <Words>1613</Words>
  <Application>Microsoft Office PowerPoint</Application>
  <PresentationFormat>Widescreen</PresentationFormat>
  <Paragraphs>329</Paragraphs>
  <Slides>12</Slides>
  <Notes>7</Notes>
  <HiddenSlides>0</HiddenSlides>
  <MMClips>0</MMClips>
  <ScaleCrop>false</ScaleCrop>
  <HeadingPairs>
    <vt:vector size="6" baseType="variant">
      <vt:variant>
        <vt:lpstr>Benyttede skrifttyper</vt:lpstr>
      </vt:variant>
      <vt:variant>
        <vt:i4>1</vt:i4>
      </vt:variant>
      <vt:variant>
        <vt:lpstr>Tema</vt:lpstr>
      </vt:variant>
      <vt:variant>
        <vt:i4>2</vt:i4>
      </vt:variant>
      <vt:variant>
        <vt:lpstr>Slidetitler</vt:lpstr>
      </vt:variant>
      <vt:variant>
        <vt:i4>12</vt:i4>
      </vt:variant>
    </vt:vector>
  </HeadingPairs>
  <TitlesOfParts>
    <vt:vector size="15" baseType="lpstr">
      <vt:lpstr>Arial</vt:lpstr>
      <vt:lpstr>RegionH PowerPoint-skabelon 2024 (lys)</vt:lpstr>
      <vt:lpstr>1_RegionH PowerPoint-skabelon 2024 (lys)</vt:lpstr>
      <vt:lpstr> Sygepleje på Amager og Hvidovre Hospital</vt:lpstr>
      <vt:lpstr> Amager og Hvidovre Hospital</vt:lpstr>
      <vt:lpstr>Amager og Hvidovre Hospital</vt:lpstr>
      <vt:lpstr>PowerPoint-præsentation</vt:lpstr>
      <vt:lpstr>Kernefortælling om sygeplejen</vt:lpstr>
      <vt:lpstr>PowerPoint-præsentation</vt:lpstr>
      <vt:lpstr>PowerPoint-præsentation</vt:lpstr>
      <vt:lpstr>PowerPoint-præsentation</vt:lpstr>
      <vt:lpstr>Strategi for sygeplejen på Amager og Hvidovre Hospital</vt:lpstr>
      <vt:lpstr>PowerPoint-præsentation</vt:lpstr>
      <vt:lpstr>PowerPoint-præsentation</vt:lpstr>
      <vt:lpstr>Formandskaber for sygeplejefaglige mødefora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 for sygeplejen</dc:title>
  <dc:creator/>
  <cp:lastModifiedBy/>
  <cp:revision>1</cp:revision>
  <dcterms:created xsi:type="dcterms:W3CDTF">2025-04-29T09:35:30Z</dcterms:created>
  <dcterms:modified xsi:type="dcterms:W3CDTF">2025-06-27T07:10:56Z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2024-12-16T21:40:12</vt:lpwstr>
  </property>
  <property fmtid="{D5CDD505-2E9C-101B-9397-08002B2CF9AE}" pid="3" name="TemplafyTenantId">
    <vt:lpwstr>regionh</vt:lpwstr>
  </property>
  <property fmtid="{D5CDD505-2E9C-101B-9397-08002B2CF9AE}" pid="4" name="TemplafyTemplateId">
    <vt:lpwstr>1073106263693590572</vt:lpwstr>
  </property>
  <property fmtid="{D5CDD505-2E9C-101B-9397-08002B2CF9AE}" pid="5" name="TemplafyUserProfileId">
    <vt:lpwstr>1120351221745189230</vt:lpwstr>
  </property>
  <property fmtid="{D5CDD505-2E9C-101B-9397-08002B2CF9AE}" pid="6" name="TemplafyLanguageCode">
    <vt:lpwstr>da-DK</vt:lpwstr>
  </property>
  <property fmtid="{D5CDD505-2E9C-101B-9397-08002B2CF9AE}" pid="7" name="TemplafyFromBlank">
    <vt:bool>true</vt:bool>
  </property>
  <property fmtid="{D5CDD505-2E9C-101B-9397-08002B2CF9AE}" pid="8" name="ContentTypeId">
    <vt:lpwstr>0x010100DE174540463DB74D8E342C278ABC183C</vt:lpwstr>
  </property>
  <property fmtid="{D5CDD505-2E9C-101B-9397-08002B2CF9AE}" pid="9" name="_dlc_DocIdItemGuid">
    <vt:lpwstr>4036c08b-ddcb-45e1-8fdb-95320e2465c3</vt:lpwstr>
  </property>
  <property fmtid="{D5CDD505-2E9C-101B-9397-08002B2CF9AE}" pid="10" name="taggedtags">
    <vt:lpwstr/>
  </property>
  <property fmtid="{D5CDD505-2E9C-101B-9397-08002B2CF9AE}" pid="11" name="division">
    <vt:lpwstr/>
  </property>
  <property fmtid="{D5CDD505-2E9C-101B-9397-08002B2CF9AE}" pid="12" name="unit">
    <vt:lpwstr/>
  </property>
</Properties>
</file>